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tags/tag12.xml" ContentType="application/vnd.openxmlformats-officedocument.presentationml.tags+xml"/>
  <Override PartName="/ppt/tags/tag23.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Default Extension="wdp" ContentType="image/vnd.ms-photo"/>
  <Override PartName="/ppt/tags/tag24.xml" ContentType="application/vnd.openxmlformats-officedocument.presentationml.tags+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diagrams/layout25.xml" ContentType="application/vnd.openxmlformats-officedocument.drawingml.diagramLayout+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handoutMasters/handoutMaster1.xml" ContentType="application/vnd.openxmlformats-officedocument.presentationml.handoutMaster+xml"/>
  <Override PartName="/ppt/tags/tag20.xml" ContentType="application/vnd.openxmlformats-officedocument.presentationml.tags+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tags/tag29.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tags/tag26.xml" ContentType="application/vnd.openxmlformats-officedocument.presentationml.tags+xml"/>
  <Override PartName="/ppt/diagrams/layout4.xml" ContentType="application/vnd.openxmlformats-officedocument.drawingml.diagramLayout+xml"/>
  <Override PartName="/ppt/tags/tag15.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tags/tag22.xml" ContentType="application/vnd.openxmlformats-officedocument.presentationml.tags+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8" r:id="rId3"/>
  </p:sldMasterIdLst>
  <p:notesMasterIdLst>
    <p:notesMasterId r:id="rId30"/>
  </p:notesMasterIdLst>
  <p:handoutMasterIdLst>
    <p:handoutMasterId r:id="rId31"/>
  </p:handoutMasterIdLst>
  <p:sldIdLst>
    <p:sldId id="264" r:id="rId4"/>
    <p:sldId id="303" r:id="rId5"/>
    <p:sldId id="289" r:id="rId6"/>
    <p:sldId id="290" r:id="rId7"/>
    <p:sldId id="267" r:id="rId8"/>
    <p:sldId id="268" r:id="rId9"/>
    <p:sldId id="291" r:id="rId10"/>
    <p:sldId id="292" r:id="rId11"/>
    <p:sldId id="293" r:id="rId12"/>
    <p:sldId id="273" r:id="rId13"/>
    <p:sldId id="274" r:id="rId14"/>
    <p:sldId id="275" r:id="rId15"/>
    <p:sldId id="276" r:id="rId16"/>
    <p:sldId id="277" r:id="rId17"/>
    <p:sldId id="278" r:id="rId18"/>
    <p:sldId id="294" r:id="rId19"/>
    <p:sldId id="301" r:id="rId20"/>
    <p:sldId id="295" r:id="rId21"/>
    <p:sldId id="297" r:id="rId22"/>
    <p:sldId id="296" r:id="rId23"/>
    <p:sldId id="284" r:id="rId24"/>
    <p:sldId id="298" r:id="rId25"/>
    <p:sldId id="299" r:id="rId26"/>
    <p:sldId id="287" r:id="rId27"/>
    <p:sldId id="300" r:id="rId28"/>
    <p:sldId id="263" r:id="rId29"/>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0AF2D"/>
    <a:srgbClr val="E7EFF9"/>
    <a:srgbClr val="0A4187"/>
    <a:srgbClr val="6478B4"/>
    <a:srgbClr val="B4C8D2"/>
    <a:srgbClr val="31859C"/>
    <a:srgbClr val="BFE2EB"/>
    <a:srgbClr val="AAD8E4"/>
    <a:srgbClr val="143C5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289" autoAdjust="0"/>
  </p:normalViewPr>
  <p:slideViewPr>
    <p:cSldViewPr>
      <p:cViewPr varScale="1">
        <p:scale>
          <a:sx n="75" d="100"/>
          <a:sy n="75" d="100"/>
        </p:scale>
        <p:origin x="-10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1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8E408-54D0-4A6E-931E-DD12B96057A9}" type="doc">
      <dgm:prSet loTypeId="urn:microsoft.com/office/officeart/2005/8/layout/cycle8" loCatId="cycle" qsTypeId="urn:microsoft.com/office/officeart/2005/8/quickstyle/simple1" qsCatId="simple" csTypeId="urn:microsoft.com/office/officeart/2005/8/colors/accent1_2" csCatId="accent1" phldr="1"/>
      <dgm:spPr/>
    </dgm:pt>
    <dgm:pt modelId="{7179767F-16F1-4BC4-839F-57E8930E804A}" type="pres">
      <dgm:prSet presAssocID="{3F38E408-54D0-4A6E-931E-DD12B96057A9}" presName="compositeShape" presStyleCnt="0">
        <dgm:presLayoutVars>
          <dgm:chMax val="7"/>
          <dgm:dir/>
          <dgm:resizeHandles val="exact"/>
        </dgm:presLayoutVars>
      </dgm:prSet>
      <dgm:spPr/>
    </dgm:pt>
  </dgm:ptLst>
  <dgm:cxnLst>
    <dgm:cxn modelId="{09312E54-E703-447D-9387-07F6C8573791}" type="presOf" srcId="{3F38E408-54D0-4A6E-931E-DD12B96057A9}" destId="{7179767F-16F1-4BC4-839F-57E8930E804A}" srcOrd="0"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9B6A8D-C066-47FC-8FB1-734B3D0BCAFA}" type="doc">
      <dgm:prSet loTypeId="urn:microsoft.com/office/officeart/2005/8/layout/process4" loCatId="process" qsTypeId="urn:microsoft.com/office/officeart/2005/8/quickstyle/simple2" qsCatId="simple" csTypeId="urn:microsoft.com/office/officeart/2005/8/colors/accent0_3" csCatId="mainScheme" phldr="1"/>
      <dgm:spPr/>
      <dgm:t>
        <a:bodyPr/>
        <a:lstStyle/>
        <a:p>
          <a:endParaRPr lang="en-US"/>
        </a:p>
      </dgm:t>
    </dgm:pt>
    <dgm:pt modelId="{C150DFA0-2ECB-407C-A403-636F5C8F03B2}">
      <dgm:prSet phldrT="[Κείμενο]"/>
      <dgm:spPr/>
      <dgm:t>
        <a:bodyPr/>
        <a:lstStyle/>
        <a:p>
          <a:r>
            <a:rPr lang="el-GR" b="1" smtClean="0"/>
            <a:t>Τα αποτελέσματα ερευνών των τελευταίων ετών καθώς και νέες θεωρίες μάθησης κατέδειξαν την αναποτελεσματικότητα του παραδοσιακού μοντέλου επιμόρφωσης εκπαιδευτικών μέσα από αποσπασματικά και βραχύχρονης διάρκειας σεμινάρια με προκαθορισμένους στόχους και θεματικές που δεν ανταποκρίνονται στις πραγματικές ανάγκες των εκπαιδευτικών και δεν βασίζονται στην εμπειρία των εκπαιδευτικών.</a:t>
          </a:r>
          <a:endParaRPr lang="en-US" b="1"/>
        </a:p>
      </dgm:t>
    </dgm:pt>
    <dgm:pt modelId="{272E9EE9-8415-4771-88BB-E006576070F3}" type="parTrans" cxnId="{DBD74D60-1C38-4E2C-ADED-1D8AC99E1301}">
      <dgm:prSet/>
      <dgm:spPr/>
      <dgm:t>
        <a:bodyPr/>
        <a:lstStyle/>
        <a:p>
          <a:endParaRPr lang="en-US" b="1"/>
        </a:p>
      </dgm:t>
    </dgm:pt>
    <dgm:pt modelId="{CEA20B28-D0CD-4E56-BD59-9DB880398DFA}" type="sibTrans" cxnId="{DBD74D60-1C38-4E2C-ADED-1D8AC99E1301}">
      <dgm:prSet/>
      <dgm:spPr/>
      <dgm:t>
        <a:bodyPr/>
        <a:lstStyle/>
        <a:p>
          <a:endParaRPr lang="en-US" b="1"/>
        </a:p>
      </dgm:t>
    </dgm:pt>
    <dgm:pt modelId="{BD53A955-747D-433C-93D5-1A548333A729}">
      <dgm:prSet custT="1"/>
      <dgm:spPr/>
      <dgm:t>
        <a:bodyPr/>
        <a:lstStyle/>
        <a:p>
          <a:r>
            <a:rPr lang="el-GR" sz="2000" b="1" dirty="0" smtClean="0"/>
            <a:t>Το παραδοσιακό μοντέλο επιμόρφωσης πρέπει να δώσει τη θέση του στη συγκρότηση </a:t>
          </a:r>
          <a:r>
            <a:rPr lang="el-GR" sz="2000" b="1" dirty="0" err="1" smtClean="0"/>
            <a:t>διαδραστικών</a:t>
          </a:r>
          <a:r>
            <a:rPr lang="el-GR" sz="2000" b="1" dirty="0" smtClean="0"/>
            <a:t>, συνεργατικών και </a:t>
          </a:r>
          <a:r>
            <a:rPr lang="el-GR" sz="2000" b="1" dirty="0" err="1" smtClean="0"/>
            <a:t>αναστοχαστικών</a:t>
          </a:r>
          <a:r>
            <a:rPr lang="el-GR" sz="2000" b="1" dirty="0" smtClean="0"/>
            <a:t> επαγγελματικών Κοινοτήτων Πρακτικής</a:t>
          </a:r>
          <a:endParaRPr lang="en-US" sz="2000" b="1" dirty="0"/>
        </a:p>
      </dgm:t>
    </dgm:pt>
    <dgm:pt modelId="{50080F20-3D4F-48E1-B8C6-102A493B4431}" type="parTrans" cxnId="{9B6F921B-86E9-492D-AFC2-3D06AE41597B}">
      <dgm:prSet/>
      <dgm:spPr/>
      <dgm:t>
        <a:bodyPr/>
        <a:lstStyle/>
        <a:p>
          <a:endParaRPr lang="en-US" b="1"/>
        </a:p>
      </dgm:t>
    </dgm:pt>
    <dgm:pt modelId="{742CBFED-558C-4A93-8801-6BC0000337A5}" type="sibTrans" cxnId="{9B6F921B-86E9-492D-AFC2-3D06AE41597B}">
      <dgm:prSet/>
      <dgm:spPr/>
      <dgm:t>
        <a:bodyPr/>
        <a:lstStyle/>
        <a:p>
          <a:endParaRPr lang="en-US" b="1"/>
        </a:p>
      </dgm:t>
    </dgm:pt>
    <dgm:pt modelId="{BBC5AFFE-F020-45D5-B5A1-93F5EFDAD4A6}" type="pres">
      <dgm:prSet presAssocID="{C09B6A8D-C066-47FC-8FB1-734B3D0BCAFA}" presName="Name0" presStyleCnt="0">
        <dgm:presLayoutVars>
          <dgm:dir/>
          <dgm:animLvl val="lvl"/>
          <dgm:resizeHandles val="exact"/>
        </dgm:presLayoutVars>
      </dgm:prSet>
      <dgm:spPr/>
      <dgm:t>
        <a:bodyPr/>
        <a:lstStyle/>
        <a:p>
          <a:endParaRPr lang="en-US"/>
        </a:p>
      </dgm:t>
    </dgm:pt>
    <dgm:pt modelId="{E2426059-BA64-42B0-8437-784EB74CD840}" type="pres">
      <dgm:prSet presAssocID="{BD53A955-747D-433C-93D5-1A548333A729}" presName="boxAndChildren" presStyleCnt="0"/>
      <dgm:spPr/>
    </dgm:pt>
    <dgm:pt modelId="{81CC57E0-E3D9-4C93-890F-0ECC1FF3FA98}" type="pres">
      <dgm:prSet presAssocID="{BD53A955-747D-433C-93D5-1A548333A729}" presName="parentTextBox" presStyleLbl="node1" presStyleIdx="0" presStyleCnt="2"/>
      <dgm:spPr/>
      <dgm:t>
        <a:bodyPr/>
        <a:lstStyle/>
        <a:p>
          <a:endParaRPr lang="en-US"/>
        </a:p>
      </dgm:t>
    </dgm:pt>
    <dgm:pt modelId="{7E0CA974-8056-44B7-8A93-E4E357873C5F}" type="pres">
      <dgm:prSet presAssocID="{CEA20B28-D0CD-4E56-BD59-9DB880398DFA}" presName="sp" presStyleCnt="0"/>
      <dgm:spPr/>
    </dgm:pt>
    <dgm:pt modelId="{B7E99103-7232-45A1-BFAC-271EB854FF5F}" type="pres">
      <dgm:prSet presAssocID="{C150DFA0-2ECB-407C-A403-636F5C8F03B2}" presName="arrowAndChildren" presStyleCnt="0"/>
      <dgm:spPr/>
    </dgm:pt>
    <dgm:pt modelId="{1AF503E7-61F5-412A-B509-8F032AA93F8B}" type="pres">
      <dgm:prSet presAssocID="{C150DFA0-2ECB-407C-A403-636F5C8F03B2}" presName="parentTextArrow" presStyleLbl="node1" presStyleIdx="1" presStyleCnt="2"/>
      <dgm:spPr/>
      <dgm:t>
        <a:bodyPr/>
        <a:lstStyle/>
        <a:p>
          <a:endParaRPr lang="en-US"/>
        </a:p>
      </dgm:t>
    </dgm:pt>
  </dgm:ptLst>
  <dgm:cxnLst>
    <dgm:cxn modelId="{DBD74D60-1C38-4E2C-ADED-1D8AC99E1301}" srcId="{C09B6A8D-C066-47FC-8FB1-734B3D0BCAFA}" destId="{C150DFA0-2ECB-407C-A403-636F5C8F03B2}" srcOrd="0" destOrd="0" parTransId="{272E9EE9-8415-4771-88BB-E006576070F3}" sibTransId="{CEA20B28-D0CD-4E56-BD59-9DB880398DFA}"/>
    <dgm:cxn modelId="{9B6F921B-86E9-492D-AFC2-3D06AE41597B}" srcId="{C09B6A8D-C066-47FC-8FB1-734B3D0BCAFA}" destId="{BD53A955-747D-433C-93D5-1A548333A729}" srcOrd="1" destOrd="0" parTransId="{50080F20-3D4F-48E1-B8C6-102A493B4431}" sibTransId="{742CBFED-558C-4A93-8801-6BC0000337A5}"/>
    <dgm:cxn modelId="{0E114D0D-4223-4FD7-93EE-9D6E5ED879F6}" type="presOf" srcId="{C150DFA0-2ECB-407C-A403-636F5C8F03B2}" destId="{1AF503E7-61F5-412A-B509-8F032AA93F8B}" srcOrd="0" destOrd="0" presId="urn:microsoft.com/office/officeart/2005/8/layout/process4"/>
    <dgm:cxn modelId="{FAFA95FE-CD81-48B8-925C-73A7B7E375A2}" type="presOf" srcId="{C09B6A8D-C066-47FC-8FB1-734B3D0BCAFA}" destId="{BBC5AFFE-F020-45D5-B5A1-93F5EFDAD4A6}" srcOrd="0" destOrd="0" presId="urn:microsoft.com/office/officeart/2005/8/layout/process4"/>
    <dgm:cxn modelId="{D9594C66-9CFE-4B76-BD39-84A8A1183536}" type="presOf" srcId="{BD53A955-747D-433C-93D5-1A548333A729}" destId="{81CC57E0-E3D9-4C93-890F-0ECC1FF3FA98}" srcOrd="0" destOrd="0" presId="urn:microsoft.com/office/officeart/2005/8/layout/process4"/>
    <dgm:cxn modelId="{1DE8A85F-4B0D-4385-9404-9B99C644B8BC}" type="presParOf" srcId="{BBC5AFFE-F020-45D5-B5A1-93F5EFDAD4A6}" destId="{E2426059-BA64-42B0-8437-784EB74CD840}" srcOrd="0" destOrd="0" presId="urn:microsoft.com/office/officeart/2005/8/layout/process4"/>
    <dgm:cxn modelId="{ABC9377B-D93E-4BCB-96DC-7FEF2EE79294}" type="presParOf" srcId="{E2426059-BA64-42B0-8437-784EB74CD840}" destId="{81CC57E0-E3D9-4C93-890F-0ECC1FF3FA98}" srcOrd="0" destOrd="0" presId="urn:microsoft.com/office/officeart/2005/8/layout/process4"/>
    <dgm:cxn modelId="{E55CF6B6-D0B2-43D7-9387-ED8C160B17EC}" type="presParOf" srcId="{BBC5AFFE-F020-45D5-B5A1-93F5EFDAD4A6}" destId="{7E0CA974-8056-44B7-8A93-E4E357873C5F}" srcOrd="1" destOrd="0" presId="urn:microsoft.com/office/officeart/2005/8/layout/process4"/>
    <dgm:cxn modelId="{B663D9FA-5A81-4829-9C21-733C3711512D}" type="presParOf" srcId="{BBC5AFFE-F020-45D5-B5A1-93F5EFDAD4A6}" destId="{B7E99103-7232-45A1-BFAC-271EB854FF5F}" srcOrd="2" destOrd="0" presId="urn:microsoft.com/office/officeart/2005/8/layout/process4"/>
    <dgm:cxn modelId="{618FF7BA-3F5F-4B24-80DB-FB743113A41D}" type="presParOf" srcId="{B7E99103-7232-45A1-BFAC-271EB854FF5F}" destId="{1AF503E7-61F5-412A-B509-8F032AA93F8B}"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FDAD49-2459-4DFC-AE95-434B24F8D0A2}" type="doc">
      <dgm:prSet loTypeId="urn:microsoft.com/office/officeart/2005/8/layout/vList4#2" loCatId="list" qsTypeId="urn:microsoft.com/office/officeart/2005/8/quickstyle/simple4" qsCatId="simple" csTypeId="urn:microsoft.com/office/officeart/2005/8/colors/accent1_2" csCatId="accent1" phldr="1"/>
      <dgm:spPr/>
      <dgm:t>
        <a:bodyPr/>
        <a:lstStyle/>
        <a:p>
          <a:endParaRPr lang="en-US"/>
        </a:p>
      </dgm:t>
    </dgm:pt>
    <dgm:pt modelId="{93090C4D-A228-4A03-9F1B-0F1F679285FF}">
      <dgm:prSet phldrT="[Κείμενο]" custT="1"/>
      <dgm:spPr/>
      <dgm:t>
        <a:bodyPr/>
        <a:lstStyle/>
        <a:p>
          <a:r>
            <a:rPr lang="el-GR" sz="1700" b="1" dirty="0" smtClean="0">
              <a:latin typeface="+mj-lt"/>
            </a:rPr>
            <a:t>Ομάδες ανθρώπων που συμμετέχουν σε διαδικασία συλλογικής μάθησης </a:t>
          </a:r>
          <a:endParaRPr lang="en-US" sz="1700" b="1" dirty="0">
            <a:latin typeface="+mj-lt"/>
          </a:endParaRPr>
        </a:p>
      </dgm:t>
    </dgm:pt>
    <dgm:pt modelId="{0365B4E4-9C14-4F0A-AE52-010E7C82F8CD}" type="parTrans" cxnId="{E3A7696F-E878-4A40-8C63-FFD007C07455}">
      <dgm:prSet/>
      <dgm:spPr/>
      <dgm:t>
        <a:bodyPr/>
        <a:lstStyle/>
        <a:p>
          <a:endParaRPr lang="en-US" sz="1700" b="1">
            <a:latin typeface="+mj-lt"/>
          </a:endParaRPr>
        </a:p>
      </dgm:t>
    </dgm:pt>
    <dgm:pt modelId="{3B3E449D-C66E-4A10-A56A-132CF4C9E5F2}" type="sibTrans" cxnId="{E3A7696F-E878-4A40-8C63-FFD007C07455}">
      <dgm:prSet/>
      <dgm:spPr/>
      <dgm:t>
        <a:bodyPr/>
        <a:lstStyle/>
        <a:p>
          <a:endParaRPr lang="en-US" sz="1700" b="1">
            <a:latin typeface="+mj-lt"/>
          </a:endParaRPr>
        </a:p>
      </dgm:t>
    </dgm:pt>
    <dgm:pt modelId="{AE1C6B85-FD60-4ECF-AB59-6F24F93DA2DB}">
      <dgm:prSet custT="1"/>
      <dgm:spPr/>
      <dgm:t>
        <a:bodyPr/>
        <a:lstStyle/>
        <a:p>
          <a:pPr>
            <a:spcAft>
              <a:spcPts val="0"/>
            </a:spcAft>
          </a:pPr>
          <a:r>
            <a:rPr lang="el-GR" sz="1700" b="1" dirty="0" smtClean="0">
              <a:latin typeface="+mj-lt"/>
            </a:rPr>
            <a:t>Μια ομάδα ατόμων, που:</a:t>
          </a:r>
        </a:p>
      </dgm:t>
    </dgm:pt>
    <dgm:pt modelId="{06C9D9D5-53F5-46AB-B917-D25BDCC6E94D}" type="parTrans" cxnId="{CBE4DEE1-8C71-4D21-8CC2-75C526E1344E}">
      <dgm:prSet/>
      <dgm:spPr/>
      <dgm:t>
        <a:bodyPr/>
        <a:lstStyle/>
        <a:p>
          <a:endParaRPr lang="en-US" sz="1700" b="1">
            <a:latin typeface="+mj-lt"/>
          </a:endParaRPr>
        </a:p>
      </dgm:t>
    </dgm:pt>
    <dgm:pt modelId="{08257623-05C1-4BD8-B27F-7B6D27DB44D6}" type="sibTrans" cxnId="{CBE4DEE1-8C71-4D21-8CC2-75C526E1344E}">
      <dgm:prSet/>
      <dgm:spPr/>
      <dgm:t>
        <a:bodyPr/>
        <a:lstStyle/>
        <a:p>
          <a:endParaRPr lang="en-US" sz="1700" b="1">
            <a:latin typeface="+mj-lt"/>
          </a:endParaRPr>
        </a:p>
      </dgm:t>
    </dgm:pt>
    <dgm:pt modelId="{FB3F8565-07F5-4AD6-B18C-4F2389CA9C00}">
      <dgm:prSet custT="1"/>
      <dgm:spPr/>
      <dgm:t>
        <a:bodyPr/>
        <a:lstStyle/>
        <a:p>
          <a:pPr>
            <a:spcAft>
              <a:spcPts val="0"/>
            </a:spcAft>
          </a:pPr>
          <a:r>
            <a:rPr lang="el-GR" sz="1700" b="1" dirty="0" smtClean="0">
              <a:latin typeface="+mj-lt"/>
            </a:rPr>
            <a:t>κινητοποιούνται από ένα κοινό όραμα μάθησης,</a:t>
          </a:r>
        </a:p>
      </dgm:t>
    </dgm:pt>
    <dgm:pt modelId="{84A3FE08-38D6-4762-8990-91688869D735}" type="parTrans" cxnId="{A1228E36-DB23-4E0F-A5E7-2C627D383505}">
      <dgm:prSet/>
      <dgm:spPr/>
      <dgm:t>
        <a:bodyPr/>
        <a:lstStyle/>
        <a:p>
          <a:endParaRPr lang="en-US" sz="1700" b="1">
            <a:latin typeface="+mj-lt"/>
          </a:endParaRPr>
        </a:p>
      </dgm:t>
    </dgm:pt>
    <dgm:pt modelId="{36949F51-ACFD-4648-9756-CE8AD123F60E}" type="sibTrans" cxnId="{A1228E36-DB23-4E0F-A5E7-2C627D383505}">
      <dgm:prSet/>
      <dgm:spPr/>
      <dgm:t>
        <a:bodyPr/>
        <a:lstStyle/>
        <a:p>
          <a:endParaRPr lang="en-US" sz="1700" b="1">
            <a:latin typeface="+mj-lt"/>
          </a:endParaRPr>
        </a:p>
      </dgm:t>
    </dgm:pt>
    <dgm:pt modelId="{518EF69F-775E-4EA3-AF46-D8DAF4814100}">
      <dgm:prSet custT="1"/>
      <dgm:spPr/>
      <dgm:t>
        <a:bodyPr/>
        <a:lstStyle/>
        <a:p>
          <a:pPr>
            <a:spcAft>
              <a:spcPts val="0"/>
            </a:spcAft>
          </a:pPr>
          <a:r>
            <a:rPr lang="el-GR" sz="1700" b="1" dirty="0" smtClean="0">
              <a:latin typeface="+mj-lt"/>
            </a:rPr>
            <a:t>εργάζονται μαζί και στηρίζουν ο ένας τον άλλο, </a:t>
          </a:r>
        </a:p>
      </dgm:t>
    </dgm:pt>
    <dgm:pt modelId="{CD6FDB34-16B9-4E6B-949C-65221A83C9B2}" type="parTrans" cxnId="{A69E481A-1A44-40AF-AB85-6C36EA51F50A}">
      <dgm:prSet/>
      <dgm:spPr/>
      <dgm:t>
        <a:bodyPr/>
        <a:lstStyle/>
        <a:p>
          <a:endParaRPr lang="en-US" sz="1700" b="1">
            <a:latin typeface="+mj-lt"/>
          </a:endParaRPr>
        </a:p>
      </dgm:t>
    </dgm:pt>
    <dgm:pt modelId="{2DCF9E1F-2615-460C-BB9A-AB3F5B61AD2A}" type="sibTrans" cxnId="{A69E481A-1A44-40AF-AB85-6C36EA51F50A}">
      <dgm:prSet/>
      <dgm:spPr/>
      <dgm:t>
        <a:bodyPr/>
        <a:lstStyle/>
        <a:p>
          <a:endParaRPr lang="en-US" sz="1700" b="1">
            <a:latin typeface="+mj-lt"/>
          </a:endParaRPr>
        </a:p>
      </dgm:t>
    </dgm:pt>
    <dgm:pt modelId="{B26F1D4A-9137-4277-A478-DD9DEF651E4C}">
      <dgm:prSet custT="1"/>
      <dgm:spPr/>
      <dgm:t>
        <a:bodyPr/>
        <a:lstStyle/>
        <a:p>
          <a:pPr>
            <a:spcAft>
              <a:spcPts val="0"/>
            </a:spcAft>
          </a:pPr>
          <a:r>
            <a:rPr lang="el-GR" sz="1700" b="1" dirty="0" smtClean="0">
              <a:latin typeface="+mj-lt"/>
            </a:rPr>
            <a:t>βρίσκουν τρόπους, μέσα στην κοινότητά τους και έξω απ’ αυτήν να ερευνούν την πρακτική τους και μαζί να μαθαίνουν νέες και καλύτερες προσεγγίσεις που θα ενδυναμώσουν τη μάθηση των μαθητών τους </a:t>
          </a:r>
          <a:br>
            <a:rPr lang="el-GR" sz="1700" b="1" dirty="0" smtClean="0">
              <a:latin typeface="+mj-lt"/>
            </a:rPr>
          </a:br>
          <a:r>
            <a:rPr lang="en-US" sz="1400" b="1" dirty="0" smtClean="0">
              <a:latin typeface="+mj-lt"/>
            </a:rPr>
            <a:t>(</a:t>
          </a:r>
          <a:r>
            <a:rPr lang="en-US" sz="1400" b="1" dirty="0" err="1" smtClean="0">
              <a:latin typeface="+mj-lt"/>
            </a:rPr>
            <a:t>Bolam</a:t>
          </a:r>
          <a:r>
            <a:rPr lang="en-US" sz="1400" b="1" dirty="0" smtClean="0">
              <a:latin typeface="+mj-lt"/>
            </a:rPr>
            <a:t> et al, 2005)</a:t>
          </a:r>
          <a:endParaRPr lang="el-GR" sz="1400" b="1" dirty="0" smtClean="0">
            <a:latin typeface="+mj-lt"/>
          </a:endParaRPr>
        </a:p>
      </dgm:t>
    </dgm:pt>
    <dgm:pt modelId="{1BBA1DF4-BD5C-4F58-90DF-586CF83A09B6}" type="parTrans" cxnId="{DEFB3EC6-C9B6-43D4-B2A8-A583B6DA243F}">
      <dgm:prSet/>
      <dgm:spPr/>
      <dgm:t>
        <a:bodyPr/>
        <a:lstStyle/>
        <a:p>
          <a:endParaRPr lang="en-US" sz="1700" b="1">
            <a:latin typeface="+mj-lt"/>
          </a:endParaRPr>
        </a:p>
      </dgm:t>
    </dgm:pt>
    <dgm:pt modelId="{F64F4477-497C-47D1-AFF8-123E7756478A}" type="sibTrans" cxnId="{DEFB3EC6-C9B6-43D4-B2A8-A583B6DA243F}">
      <dgm:prSet/>
      <dgm:spPr/>
      <dgm:t>
        <a:bodyPr/>
        <a:lstStyle/>
        <a:p>
          <a:endParaRPr lang="en-US" sz="1700" b="1">
            <a:latin typeface="+mj-lt"/>
          </a:endParaRPr>
        </a:p>
      </dgm:t>
    </dgm:pt>
    <dgm:pt modelId="{C216585C-6E52-45E8-A5BD-07F864CC1AC7}">
      <dgm:prSet custT="1"/>
      <dgm:spPr/>
      <dgm:t>
        <a:bodyPr/>
        <a:lstStyle/>
        <a:p>
          <a:r>
            <a:rPr lang="el-GR" sz="1700" b="1" dirty="0" smtClean="0">
              <a:latin typeface="+mj-lt"/>
            </a:rPr>
            <a:t>«Είναι ομάδες ανθρώπων που μοιράζονται ένα ενδιαφέρον, ένα πρόβλημα ή ένα πάθος για κάτι και που εμβαθύνουν τη γνώση τους και την ειδίκευση τους σε αυτό το χώρο</a:t>
          </a:r>
          <a:r>
            <a:rPr lang="en-US" sz="1700" b="1" dirty="0" smtClean="0">
              <a:latin typeface="+mj-lt"/>
            </a:rPr>
            <a:t>,</a:t>
          </a:r>
          <a:r>
            <a:rPr lang="el-GR" sz="1700" b="1" dirty="0" smtClean="0">
              <a:latin typeface="+mj-lt"/>
            </a:rPr>
            <a:t> μέσα από την συστηματική επικοινωνία και αλληλεπίδραση» </a:t>
          </a:r>
          <a:r>
            <a:rPr lang="en-US" sz="1400" b="1" dirty="0" smtClean="0">
              <a:latin typeface="+mj-lt"/>
            </a:rPr>
            <a:t>(Wenger, McDermott, &amp; Snyder, 2002, p. 4</a:t>
          </a:r>
          <a:r>
            <a:rPr lang="en-US" sz="1700" b="1" dirty="0" smtClean="0">
              <a:latin typeface="+mj-lt"/>
            </a:rPr>
            <a:t>)</a:t>
          </a:r>
        </a:p>
      </dgm:t>
    </dgm:pt>
    <dgm:pt modelId="{D23842EE-D834-4A8B-9413-648723C2B5A8}" type="parTrans" cxnId="{708BB4A2-CFE1-41F6-9E92-32175D85AF77}">
      <dgm:prSet/>
      <dgm:spPr/>
      <dgm:t>
        <a:bodyPr/>
        <a:lstStyle/>
        <a:p>
          <a:endParaRPr lang="en-US" sz="1700" b="1">
            <a:latin typeface="+mj-lt"/>
          </a:endParaRPr>
        </a:p>
      </dgm:t>
    </dgm:pt>
    <dgm:pt modelId="{B33B391B-2809-48F0-B41A-6DC913F4106E}" type="sibTrans" cxnId="{708BB4A2-CFE1-41F6-9E92-32175D85AF77}">
      <dgm:prSet/>
      <dgm:spPr/>
      <dgm:t>
        <a:bodyPr/>
        <a:lstStyle/>
        <a:p>
          <a:endParaRPr lang="en-US" sz="1700" b="1">
            <a:latin typeface="+mj-lt"/>
          </a:endParaRPr>
        </a:p>
      </dgm:t>
    </dgm:pt>
    <dgm:pt modelId="{D7A36E2C-F77C-4B2B-A409-7FBD013E5CEB}" type="pres">
      <dgm:prSet presAssocID="{CAFDAD49-2459-4DFC-AE95-434B24F8D0A2}" presName="linear" presStyleCnt="0">
        <dgm:presLayoutVars>
          <dgm:dir/>
          <dgm:resizeHandles val="exact"/>
        </dgm:presLayoutVars>
      </dgm:prSet>
      <dgm:spPr/>
      <dgm:t>
        <a:bodyPr/>
        <a:lstStyle/>
        <a:p>
          <a:endParaRPr lang="en-US"/>
        </a:p>
      </dgm:t>
    </dgm:pt>
    <dgm:pt modelId="{CF20CF3D-6DC1-4F02-936A-A6E811028C48}" type="pres">
      <dgm:prSet presAssocID="{93090C4D-A228-4A03-9F1B-0F1F679285FF}" presName="comp" presStyleCnt="0"/>
      <dgm:spPr/>
      <dgm:t>
        <a:bodyPr/>
        <a:lstStyle/>
        <a:p>
          <a:endParaRPr lang="en-US"/>
        </a:p>
      </dgm:t>
    </dgm:pt>
    <dgm:pt modelId="{40208B9F-64D7-4718-AFA1-BE26DF094BE3}" type="pres">
      <dgm:prSet presAssocID="{93090C4D-A228-4A03-9F1B-0F1F679285FF}" presName="box" presStyleLbl="node1" presStyleIdx="0" presStyleCnt="3" custScaleY="50794"/>
      <dgm:spPr/>
      <dgm:t>
        <a:bodyPr/>
        <a:lstStyle/>
        <a:p>
          <a:endParaRPr lang="en-US"/>
        </a:p>
      </dgm:t>
    </dgm:pt>
    <dgm:pt modelId="{2EE4C4E3-4A79-45AA-93B9-6CF7E89E4719}" type="pres">
      <dgm:prSet presAssocID="{93090C4D-A228-4A03-9F1B-0F1F679285FF}" presName="img" presStyleLbl="fgImgPlace1" presStyleIdx="0" presStyleCnt="3" custScaleY="37790" custLinFactNeighborX="-2217"/>
      <dgm:spPr>
        <a:blipFill rotWithShape="1">
          <a:blip xmlns:r="http://schemas.openxmlformats.org/officeDocument/2006/relationships" r:embed="rId1"/>
          <a:stretch>
            <a:fillRect/>
          </a:stretch>
        </a:blipFill>
      </dgm:spPr>
      <dgm:t>
        <a:bodyPr/>
        <a:lstStyle/>
        <a:p>
          <a:endParaRPr lang="en-US"/>
        </a:p>
      </dgm:t>
    </dgm:pt>
    <dgm:pt modelId="{02645C1A-CE89-47BE-9577-2A0C740E154D}" type="pres">
      <dgm:prSet presAssocID="{93090C4D-A228-4A03-9F1B-0F1F679285FF}" presName="text" presStyleLbl="node1" presStyleIdx="0" presStyleCnt="3">
        <dgm:presLayoutVars>
          <dgm:bulletEnabled val="1"/>
        </dgm:presLayoutVars>
      </dgm:prSet>
      <dgm:spPr/>
      <dgm:t>
        <a:bodyPr/>
        <a:lstStyle/>
        <a:p>
          <a:endParaRPr lang="en-US"/>
        </a:p>
      </dgm:t>
    </dgm:pt>
    <dgm:pt modelId="{6A753890-EE03-4FF8-9408-56C25F2EEF0E}" type="pres">
      <dgm:prSet presAssocID="{3B3E449D-C66E-4A10-A56A-132CF4C9E5F2}" presName="spacer" presStyleCnt="0"/>
      <dgm:spPr/>
      <dgm:t>
        <a:bodyPr/>
        <a:lstStyle/>
        <a:p>
          <a:endParaRPr lang="en-US"/>
        </a:p>
      </dgm:t>
    </dgm:pt>
    <dgm:pt modelId="{B69F8EF3-BC24-43CD-8DA7-FBE2D1332534}" type="pres">
      <dgm:prSet presAssocID="{AE1C6B85-FD60-4ECF-AB59-6F24F93DA2DB}" presName="comp" presStyleCnt="0"/>
      <dgm:spPr/>
      <dgm:t>
        <a:bodyPr/>
        <a:lstStyle/>
        <a:p>
          <a:endParaRPr lang="en-US"/>
        </a:p>
      </dgm:t>
    </dgm:pt>
    <dgm:pt modelId="{8A038BA9-B8D5-47FB-B8CB-1ABDA4C7E087}" type="pres">
      <dgm:prSet presAssocID="{AE1C6B85-FD60-4ECF-AB59-6F24F93DA2DB}" presName="box" presStyleLbl="node1" presStyleIdx="1" presStyleCnt="3" custScaleY="137528" custLinFactNeighborY="-7284"/>
      <dgm:spPr/>
      <dgm:t>
        <a:bodyPr/>
        <a:lstStyle/>
        <a:p>
          <a:endParaRPr lang="en-US"/>
        </a:p>
      </dgm:t>
    </dgm:pt>
    <dgm:pt modelId="{6F39F875-AC16-42A4-8EF1-636646311135}" type="pres">
      <dgm:prSet presAssocID="{AE1C6B85-FD60-4ECF-AB59-6F24F93DA2DB}" presName="img" presStyleLbl="fgImgPlace1" presStyleIdx="1" presStyleCnt="3" custScaleY="137529" custLinFactNeighborX="-2217" custLinFactNeighborY="-12238"/>
      <dgm:spPr>
        <a:blipFill rotWithShape="1">
          <a:blip xmlns:r="http://schemas.openxmlformats.org/officeDocument/2006/relationships" r:embed="rId2"/>
          <a:stretch>
            <a:fillRect/>
          </a:stretch>
        </a:blipFill>
      </dgm:spPr>
      <dgm:t>
        <a:bodyPr/>
        <a:lstStyle/>
        <a:p>
          <a:endParaRPr lang="en-US"/>
        </a:p>
      </dgm:t>
    </dgm:pt>
    <dgm:pt modelId="{C1807DAF-D550-4EA4-96FB-7C4C6B39F44A}" type="pres">
      <dgm:prSet presAssocID="{AE1C6B85-FD60-4ECF-AB59-6F24F93DA2DB}" presName="text" presStyleLbl="node1" presStyleIdx="1" presStyleCnt="3">
        <dgm:presLayoutVars>
          <dgm:bulletEnabled val="1"/>
        </dgm:presLayoutVars>
      </dgm:prSet>
      <dgm:spPr/>
      <dgm:t>
        <a:bodyPr/>
        <a:lstStyle/>
        <a:p>
          <a:endParaRPr lang="en-US"/>
        </a:p>
      </dgm:t>
    </dgm:pt>
    <dgm:pt modelId="{6BB4AAA2-84CA-4A02-82F7-7D531D626364}" type="pres">
      <dgm:prSet presAssocID="{08257623-05C1-4BD8-B27F-7B6D27DB44D6}" presName="spacer" presStyleCnt="0"/>
      <dgm:spPr/>
      <dgm:t>
        <a:bodyPr/>
        <a:lstStyle/>
        <a:p>
          <a:endParaRPr lang="en-US"/>
        </a:p>
      </dgm:t>
    </dgm:pt>
    <dgm:pt modelId="{1C2B1893-5A25-4FA7-9CA3-582966D2B172}" type="pres">
      <dgm:prSet presAssocID="{C216585C-6E52-45E8-A5BD-07F864CC1AC7}" presName="comp" presStyleCnt="0"/>
      <dgm:spPr/>
      <dgm:t>
        <a:bodyPr/>
        <a:lstStyle/>
        <a:p>
          <a:endParaRPr lang="en-US"/>
        </a:p>
      </dgm:t>
    </dgm:pt>
    <dgm:pt modelId="{0562A537-C62A-4869-93C7-D58717A872C4}" type="pres">
      <dgm:prSet presAssocID="{C216585C-6E52-45E8-A5BD-07F864CC1AC7}" presName="box" presStyleLbl="node1" presStyleIdx="2" presStyleCnt="3" custLinFactNeighborY="-14123"/>
      <dgm:spPr/>
      <dgm:t>
        <a:bodyPr/>
        <a:lstStyle/>
        <a:p>
          <a:endParaRPr lang="en-US"/>
        </a:p>
      </dgm:t>
    </dgm:pt>
    <dgm:pt modelId="{B5CAC2EE-0A8C-46D2-BE88-B27F8EF7BCE2}" type="pres">
      <dgm:prSet presAssocID="{C216585C-6E52-45E8-A5BD-07F864CC1AC7}" presName="img" presStyleLbl="fgImgPlace1" presStyleIdx="2" presStyleCnt="3" custLinFactNeighborX="-2217" custLinFactNeighborY="-19489"/>
      <dgm:spPr>
        <a:blipFill rotWithShape="1">
          <a:blip xmlns:r="http://schemas.openxmlformats.org/officeDocument/2006/relationships" r:embed="rId3"/>
          <a:stretch>
            <a:fillRect/>
          </a:stretch>
        </a:blipFill>
      </dgm:spPr>
      <dgm:t>
        <a:bodyPr/>
        <a:lstStyle/>
        <a:p>
          <a:endParaRPr lang="en-US"/>
        </a:p>
      </dgm:t>
    </dgm:pt>
    <dgm:pt modelId="{2725A342-7CCB-4CF6-8E13-D53295B62EBB}" type="pres">
      <dgm:prSet presAssocID="{C216585C-6E52-45E8-A5BD-07F864CC1AC7}" presName="text" presStyleLbl="node1" presStyleIdx="2" presStyleCnt="3">
        <dgm:presLayoutVars>
          <dgm:bulletEnabled val="1"/>
        </dgm:presLayoutVars>
      </dgm:prSet>
      <dgm:spPr/>
      <dgm:t>
        <a:bodyPr/>
        <a:lstStyle/>
        <a:p>
          <a:endParaRPr lang="en-US"/>
        </a:p>
      </dgm:t>
    </dgm:pt>
  </dgm:ptLst>
  <dgm:cxnLst>
    <dgm:cxn modelId="{A44EFFE4-9980-449F-A5EC-52A569D52997}" type="presOf" srcId="{C216585C-6E52-45E8-A5BD-07F864CC1AC7}" destId="{0562A537-C62A-4869-93C7-D58717A872C4}" srcOrd="0" destOrd="0" presId="urn:microsoft.com/office/officeart/2005/8/layout/vList4#2"/>
    <dgm:cxn modelId="{BE949AB2-67C9-4D89-89B2-48B87E6DB1BC}" type="presOf" srcId="{FB3F8565-07F5-4AD6-B18C-4F2389CA9C00}" destId="{C1807DAF-D550-4EA4-96FB-7C4C6B39F44A}" srcOrd="1" destOrd="1" presId="urn:microsoft.com/office/officeart/2005/8/layout/vList4#2"/>
    <dgm:cxn modelId="{5B98ED2C-1B80-4296-8846-039C418BF07B}" type="presOf" srcId="{93090C4D-A228-4A03-9F1B-0F1F679285FF}" destId="{02645C1A-CE89-47BE-9577-2A0C740E154D}" srcOrd="1" destOrd="0" presId="urn:microsoft.com/office/officeart/2005/8/layout/vList4#2"/>
    <dgm:cxn modelId="{E3A7696F-E878-4A40-8C63-FFD007C07455}" srcId="{CAFDAD49-2459-4DFC-AE95-434B24F8D0A2}" destId="{93090C4D-A228-4A03-9F1B-0F1F679285FF}" srcOrd="0" destOrd="0" parTransId="{0365B4E4-9C14-4F0A-AE52-010E7C82F8CD}" sibTransId="{3B3E449D-C66E-4A10-A56A-132CF4C9E5F2}"/>
    <dgm:cxn modelId="{FC9B26E5-F104-4F1B-B748-572D3053A4B4}" type="presOf" srcId="{B26F1D4A-9137-4277-A478-DD9DEF651E4C}" destId="{C1807DAF-D550-4EA4-96FB-7C4C6B39F44A}" srcOrd="1" destOrd="3" presId="urn:microsoft.com/office/officeart/2005/8/layout/vList4#2"/>
    <dgm:cxn modelId="{8B200EE6-659B-48C9-86F5-200D07B90B3F}" type="presOf" srcId="{C216585C-6E52-45E8-A5BD-07F864CC1AC7}" destId="{2725A342-7CCB-4CF6-8E13-D53295B62EBB}" srcOrd="1" destOrd="0" presId="urn:microsoft.com/office/officeart/2005/8/layout/vList4#2"/>
    <dgm:cxn modelId="{E0DA0DA6-0E2A-4E78-BF86-C9583E8393EB}" type="presOf" srcId="{518EF69F-775E-4EA3-AF46-D8DAF4814100}" destId="{C1807DAF-D550-4EA4-96FB-7C4C6B39F44A}" srcOrd="1" destOrd="2" presId="urn:microsoft.com/office/officeart/2005/8/layout/vList4#2"/>
    <dgm:cxn modelId="{A69E481A-1A44-40AF-AB85-6C36EA51F50A}" srcId="{AE1C6B85-FD60-4ECF-AB59-6F24F93DA2DB}" destId="{518EF69F-775E-4EA3-AF46-D8DAF4814100}" srcOrd="1" destOrd="0" parTransId="{CD6FDB34-16B9-4E6B-949C-65221A83C9B2}" sibTransId="{2DCF9E1F-2615-460C-BB9A-AB3F5B61AD2A}"/>
    <dgm:cxn modelId="{8C0AE84E-F827-453C-91C2-3B386D26E76E}" type="presOf" srcId="{B26F1D4A-9137-4277-A478-DD9DEF651E4C}" destId="{8A038BA9-B8D5-47FB-B8CB-1ABDA4C7E087}" srcOrd="0" destOrd="3" presId="urn:microsoft.com/office/officeart/2005/8/layout/vList4#2"/>
    <dgm:cxn modelId="{544AAF94-D9D9-4030-9198-753519D1DE3B}" type="presOf" srcId="{AE1C6B85-FD60-4ECF-AB59-6F24F93DA2DB}" destId="{C1807DAF-D550-4EA4-96FB-7C4C6B39F44A}" srcOrd="1" destOrd="0" presId="urn:microsoft.com/office/officeart/2005/8/layout/vList4#2"/>
    <dgm:cxn modelId="{708BB4A2-CFE1-41F6-9E92-32175D85AF77}" srcId="{CAFDAD49-2459-4DFC-AE95-434B24F8D0A2}" destId="{C216585C-6E52-45E8-A5BD-07F864CC1AC7}" srcOrd="2" destOrd="0" parTransId="{D23842EE-D834-4A8B-9413-648723C2B5A8}" sibTransId="{B33B391B-2809-48F0-B41A-6DC913F4106E}"/>
    <dgm:cxn modelId="{790BBDE0-08DB-4413-9145-3E773305BF28}" type="presOf" srcId="{AE1C6B85-FD60-4ECF-AB59-6F24F93DA2DB}" destId="{8A038BA9-B8D5-47FB-B8CB-1ABDA4C7E087}" srcOrd="0" destOrd="0" presId="urn:microsoft.com/office/officeart/2005/8/layout/vList4#2"/>
    <dgm:cxn modelId="{00E85C0F-E223-4BA3-9BFA-94DB76C94120}" type="presOf" srcId="{CAFDAD49-2459-4DFC-AE95-434B24F8D0A2}" destId="{D7A36E2C-F77C-4B2B-A409-7FBD013E5CEB}" srcOrd="0" destOrd="0" presId="urn:microsoft.com/office/officeart/2005/8/layout/vList4#2"/>
    <dgm:cxn modelId="{A1228E36-DB23-4E0F-A5E7-2C627D383505}" srcId="{AE1C6B85-FD60-4ECF-AB59-6F24F93DA2DB}" destId="{FB3F8565-07F5-4AD6-B18C-4F2389CA9C00}" srcOrd="0" destOrd="0" parTransId="{84A3FE08-38D6-4762-8990-91688869D735}" sibTransId="{36949F51-ACFD-4648-9756-CE8AD123F60E}"/>
    <dgm:cxn modelId="{2E561524-A548-4CE6-B281-1F393B41F406}" type="presOf" srcId="{FB3F8565-07F5-4AD6-B18C-4F2389CA9C00}" destId="{8A038BA9-B8D5-47FB-B8CB-1ABDA4C7E087}" srcOrd="0" destOrd="1" presId="urn:microsoft.com/office/officeart/2005/8/layout/vList4#2"/>
    <dgm:cxn modelId="{DEFB3EC6-C9B6-43D4-B2A8-A583B6DA243F}" srcId="{AE1C6B85-FD60-4ECF-AB59-6F24F93DA2DB}" destId="{B26F1D4A-9137-4277-A478-DD9DEF651E4C}" srcOrd="2" destOrd="0" parTransId="{1BBA1DF4-BD5C-4F58-90DF-586CF83A09B6}" sibTransId="{F64F4477-497C-47D1-AFF8-123E7756478A}"/>
    <dgm:cxn modelId="{70A7FB6D-B75E-449A-868B-3036763061F3}" type="presOf" srcId="{518EF69F-775E-4EA3-AF46-D8DAF4814100}" destId="{8A038BA9-B8D5-47FB-B8CB-1ABDA4C7E087}" srcOrd="0" destOrd="2" presId="urn:microsoft.com/office/officeart/2005/8/layout/vList4#2"/>
    <dgm:cxn modelId="{AE4A4479-88A5-42BC-9DE3-D2EA02078147}" type="presOf" srcId="{93090C4D-A228-4A03-9F1B-0F1F679285FF}" destId="{40208B9F-64D7-4718-AFA1-BE26DF094BE3}" srcOrd="0" destOrd="0" presId="urn:microsoft.com/office/officeart/2005/8/layout/vList4#2"/>
    <dgm:cxn modelId="{CBE4DEE1-8C71-4D21-8CC2-75C526E1344E}" srcId="{CAFDAD49-2459-4DFC-AE95-434B24F8D0A2}" destId="{AE1C6B85-FD60-4ECF-AB59-6F24F93DA2DB}" srcOrd="1" destOrd="0" parTransId="{06C9D9D5-53F5-46AB-B917-D25BDCC6E94D}" sibTransId="{08257623-05C1-4BD8-B27F-7B6D27DB44D6}"/>
    <dgm:cxn modelId="{57A89D59-166A-49D3-A573-6B5647588767}" type="presParOf" srcId="{D7A36E2C-F77C-4B2B-A409-7FBD013E5CEB}" destId="{CF20CF3D-6DC1-4F02-936A-A6E811028C48}" srcOrd="0" destOrd="0" presId="urn:microsoft.com/office/officeart/2005/8/layout/vList4#2"/>
    <dgm:cxn modelId="{F82E8E7A-5D99-4FF9-A6EB-749986BD2CC1}" type="presParOf" srcId="{CF20CF3D-6DC1-4F02-936A-A6E811028C48}" destId="{40208B9F-64D7-4718-AFA1-BE26DF094BE3}" srcOrd="0" destOrd="0" presId="urn:microsoft.com/office/officeart/2005/8/layout/vList4#2"/>
    <dgm:cxn modelId="{A2C186AD-3FBD-4065-B3C4-64E7CE1A3ECB}" type="presParOf" srcId="{CF20CF3D-6DC1-4F02-936A-A6E811028C48}" destId="{2EE4C4E3-4A79-45AA-93B9-6CF7E89E4719}" srcOrd="1" destOrd="0" presId="urn:microsoft.com/office/officeart/2005/8/layout/vList4#2"/>
    <dgm:cxn modelId="{ADBDD197-DF6E-499B-B9A9-F4413D95ED74}" type="presParOf" srcId="{CF20CF3D-6DC1-4F02-936A-A6E811028C48}" destId="{02645C1A-CE89-47BE-9577-2A0C740E154D}" srcOrd="2" destOrd="0" presId="urn:microsoft.com/office/officeart/2005/8/layout/vList4#2"/>
    <dgm:cxn modelId="{3317D1F3-01A6-4EB9-83B9-06051FE0C09E}" type="presParOf" srcId="{D7A36E2C-F77C-4B2B-A409-7FBD013E5CEB}" destId="{6A753890-EE03-4FF8-9408-56C25F2EEF0E}" srcOrd="1" destOrd="0" presId="urn:microsoft.com/office/officeart/2005/8/layout/vList4#2"/>
    <dgm:cxn modelId="{F09D07CA-EEE5-4A81-A577-FC2AFE77DFC7}" type="presParOf" srcId="{D7A36E2C-F77C-4B2B-A409-7FBD013E5CEB}" destId="{B69F8EF3-BC24-43CD-8DA7-FBE2D1332534}" srcOrd="2" destOrd="0" presId="urn:microsoft.com/office/officeart/2005/8/layout/vList4#2"/>
    <dgm:cxn modelId="{A13E63F4-858A-4962-8F71-23E334057148}" type="presParOf" srcId="{B69F8EF3-BC24-43CD-8DA7-FBE2D1332534}" destId="{8A038BA9-B8D5-47FB-B8CB-1ABDA4C7E087}" srcOrd="0" destOrd="0" presId="urn:microsoft.com/office/officeart/2005/8/layout/vList4#2"/>
    <dgm:cxn modelId="{D3DB5843-6C91-4B73-A89A-BDB745F5EC39}" type="presParOf" srcId="{B69F8EF3-BC24-43CD-8DA7-FBE2D1332534}" destId="{6F39F875-AC16-42A4-8EF1-636646311135}" srcOrd="1" destOrd="0" presId="urn:microsoft.com/office/officeart/2005/8/layout/vList4#2"/>
    <dgm:cxn modelId="{CAF23F89-F944-4954-BE38-CB30D4A937F1}" type="presParOf" srcId="{B69F8EF3-BC24-43CD-8DA7-FBE2D1332534}" destId="{C1807DAF-D550-4EA4-96FB-7C4C6B39F44A}" srcOrd="2" destOrd="0" presId="urn:microsoft.com/office/officeart/2005/8/layout/vList4#2"/>
    <dgm:cxn modelId="{721D9151-EBA8-4D96-81CB-DF7D86E2C615}" type="presParOf" srcId="{D7A36E2C-F77C-4B2B-A409-7FBD013E5CEB}" destId="{6BB4AAA2-84CA-4A02-82F7-7D531D626364}" srcOrd="3" destOrd="0" presId="urn:microsoft.com/office/officeart/2005/8/layout/vList4#2"/>
    <dgm:cxn modelId="{32F1BAC8-C4EB-4304-A9F7-6A524CA614E9}" type="presParOf" srcId="{D7A36E2C-F77C-4B2B-A409-7FBD013E5CEB}" destId="{1C2B1893-5A25-4FA7-9CA3-582966D2B172}" srcOrd="4" destOrd="0" presId="urn:microsoft.com/office/officeart/2005/8/layout/vList4#2"/>
    <dgm:cxn modelId="{551BCEFD-158A-477F-91DF-4FEBBC80FE15}" type="presParOf" srcId="{1C2B1893-5A25-4FA7-9CA3-582966D2B172}" destId="{0562A537-C62A-4869-93C7-D58717A872C4}" srcOrd="0" destOrd="0" presId="urn:microsoft.com/office/officeart/2005/8/layout/vList4#2"/>
    <dgm:cxn modelId="{27D0A1C2-6F8F-4CD1-B05C-61A0B523A14A}" type="presParOf" srcId="{1C2B1893-5A25-4FA7-9CA3-582966D2B172}" destId="{B5CAC2EE-0A8C-46D2-BE88-B27F8EF7BCE2}" srcOrd="1" destOrd="0" presId="urn:microsoft.com/office/officeart/2005/8/layout/vList4#2"/>
    <dgm:cxn modelId="{26CB185B-3977-48EE-A218-E06E255F927B}" type="presParOf" srcId="{1C2B1893-5A25-4FA7-9CA3-582966D2B172}" destId="{2725A342-7CCB-4CF6-8E13-D53295B62EBB}"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FFD532-1C29-4798-BE95-0D427EF61D48}"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A87CBF68-86EF-4658-878B-BE633862D0B7}">
      <dgm:prSet phldrT="[Κείμενο]" custT="1"/>
      <dgm:spPr/>
      <dgm:t>
        <a:bodyPr/>
        <a:lstStyle/>
        <a:p>
          <a:r>
            <a:rPr lang="el-GR" sz="1800" b="1" dirty="0" smtClean="0"/>
            <a:t>Η Κοινότητα Μάθησης και Πρακτικής είναι ένα «μαθησιακό» περιβάλλον όπου οι εκπαιδευτικοί συνεργάζονται στην έρευνα δράσης προκειμένου να βελτιώσουν την πρακτική τους και να επιτύχουν καλύτερα αποτελέσματα με τους μαθητές τους. </a:t>
          </a:r>
          <a:endParaRPr lang="en-US" sz="1800" b="1" dirty="0"/>
        </a:p>
      </dgm:t>
    </dgm:pt>
    <dgm:pt modelId="{A9CFC55F-8887-4BBA-9A97-F8563D77CD31}" type="parTrans" cxnId="{5992AC50-2F5B-49A2-B8FF-4A333E3C0103}">
      <dgm:prSet/>
      <dgm:spPr/>
      <dgm:t>
        <a:bodyPr/>
        <a:lstStyle/>
        <a:p>
          <a:endParaRPr lang="en-US"/>
        </a:p>
      </dgm:t>
    </dgm:pt>
    <dgm:pt modelId="{1F7EC343-B4A7-4AE4-9352-3B32DBAEFE6A}" type="sibTrans" cxnId="{5992AC50-2F5B-49A2-B8FF-4A333E3C0103}">
      <dgm:prSet/>
      <dgm:spPr/>
      <dgm:t>
        <a:bodyPr/>
        <a:lstStyle/>
        <a:p>
          <a:endParaRPr lang="en-US"/>
        </a:p>
      </dgm:t>
    </dgm:pt>
    <dgm:pt modelId="{209A7411-BF2C-41BE-9A01-6F45A3DD28D5}">
      <dgm:prSet custT="1"/>
      <dgm:spPr/>
      <dgm:t>
        <a:bodyPr/>
        <a:lstStyle/>
        <a:p>
          <a:r>
            <a:rPr lang="el-GR" sz="1800" b="1" dirty="0" smtClean="0"/>
            <a:t>Βασική θέση των Κοινοτήτων Μάθησης είναι ότι: </a:t>
          </a:r>
          <a:r>
            <a:rPr lang="en-US" sz="1800" b="1" dirty="0" smtClean="0"/>
            <a:t/>
          </a:r>
          <a:br>
            <a:rPr lang="en-US" sz="1800" b="1" dirty="0" smtClean="0"/>
          </a:br>
          <a:r>
            <a:rPr lang="el-GR" sz="1800" b="1" dirty="0" smtClean="0"/>
            <a:t>το «κλειδί» για τη βελτίωση των μαθησιακών αποτελεσμάτων είναι </a:t>
          </a:r>
          <a:br>
            <a:rPr lang="el-GR" sz="1800" b="1" dirty="0" smtClean="0"/>
          </a:br>
          <a:r>
            <a:rPr lang="el-GR" sz="1800" b="1" dirty="0" smtClean="0"/>
            <a:t>η συστηματική </a:t>
          </a:r>
          <a:r>
            <a:rPr lang="el-GR" sz="1800" b="1" dirty="0" err="1" smtClean="0"/>
            <a:t>ενδοσχολική</a:t>
          </a:r>
          <a:r>
            <a:rPr lang="el-GR" sz="1800" b="1" dirty="0" smtClean="0"/>
            <a:t> μάθηση και η εκπαίδευση </a:t>
          </a:r>
          <a:br>
            <a:rPr lang="el-GR" sz="1800" b="1" dirty="0" smtClean="0"/>
          </a:br>
          <a:r>
            <a:rPr lang="el-GR" sz="1800" b="1" dirty="0" smtClean="0"/>
            <a:t>των εκπαιδευτικών</a:t>
          </a:r>
          <a:r>
            <a:rPr lang="en-US" sz="1800" b="1" dirty="0" smtClean="0"/>
            <a:t>.</a:t>
          </a:r>
          <a:endParaRPr lang="en-US" sz="1800" b="1" dirty="0"/>
        </a:p>
      </dgm:t>
    </dgm:pt>
    <dgm:pt modelId="{01EE31BB-CB83-4BAF-B50B-4CAFEC869E92}" type="parTrans" cxnId="{F7614E85-E0F6-4DBB-A20F-8F93CFF4E634}">
      <dgm:prSet/>
      <dgm:spPr/>
      <dgm:t>
        <a:bodyPr/>
        <a:lstStyle/>
        <a:p>
          <a:endParaRPr lang="en-US"/>
        </a:p>
      </dgm:t>
    </dgm:pt>
    <dgm:pt modelId="{A117E7D5-3701-43F9-9F9D-A761874E7450}" type="sibTrans" cxnId="{F7614E85-E0F6-4DBB-A20F-8F93CFF4E634}">
      <dgm:prSet/>
      <dgm:spPr/>
      <dgm:t>
        <a:bodyPr/>
        <a:lstStyle/>
        <a:p>
          <a:endParaRPr lang="en-US"/>
        </a:p>
      </dgm:t>
    </dgm:pt>
    <dgm:pt modelId="{593E1329-A4E0-49F7-B0EB-2274D4DAB539}" type="pres">
      <dgm:prSet presAssocID="{4CFFD532-1C29-4798-BE95-0D427EF61D48}" presName="Name0" presStyleCnt="0">
        <dgm:presLayoutVars>
          <dgm:chMax val="7"/>
          <dgm:chPref val="7"/>
          <dgm:dir/>
        </dgm:presLayoutVars>
      </dgm:prSet>
      <dgm:spPr/>
      <dgm:t>
        <a:bodyPr/>
        <a:lstStyle/>
        <a:p>
          <a:endParaRPr lang="en-US"/>
        </a:p>
      </dgm:t>
    </dgm:pt>
    <dgm:pt modelId="{F8C5B03F-C6F7-41DE-8749-2203F55842C8}" type="pres">
      <dgm:prSet presAssocID="{4CFFD532-1C29-4798-BE95-0D427EF61D48}" presName="Name1" presStyleCnt="0"/>
      <dgm:spPr/>
    </dgm:pt>
    <dgm:pt modelId="{88B43BF8-73E4-4ADF-937E-B51AF4A6EB6D}" type="pres">
      <dgm:prSet presAssocID="{4CFFD532-1C29-4798-BE95-0D427EF61D48}" presName="cycle" presStyleCnt="0"/>
      <dgm:spPr/>
    </dgm:pt>
    <dgm:pt modelId="{C600210C-80E0-4471-AF6A-664E7D8F54DC}" type="pres">
      <dgm:prSet presAssocID="{4CFFD532-1C29-4798-BE95-0D427EF61D48}" presName="srcNode" presStyleLbl="node1" presStyleIdx="0" presStyleCnt="2"/>
      <dgm:spPr/>
    </dgm:pt>
    <dgm:pt modelId="{F47E9279-724F-48D8-AC69-754FD90373D9}" type="pres">
      <dgm:prSet presAssocID="{4CFFD532-1C29-4798-BE95-0D427EF61D48}" presName="conn" presStyleLbl="parChTrans1D2" presStyleIdx="0" presStyleCnt="1"/>
      <dgm:spPr/>
      <dgm:t>
        <a:bodyPr/>
        <a:lstStyle/>
        <a:p>
          <a:endParaRPr lang="en-US"/>
        </a:p>
      </dgm:t>
    </dgm:pt>
    <dgm:pt modelId="{F62D8FE9-E984-4FD9-A54B-0340B89CC05D}" type="pres">
      <dgm:prSet presAssocID="{4CFFD532-1C29-4798-BE95-0D427EF61D48}" presName="extraNode" presStyleLbl="node1" presStyleIdx="0" presStyleCnt="2"/>
      <dgm:spPr/>
    </dgm:pt>
    <dgm:pt modelId="{74F09A92-5506-4959-A65B-7D446C7BF9C6}" type="pres">
      <dgm:prSet presAssocID="{4CFFD532-1C29-4798-BE95-0D427EF61D48}" presName="dstNode" presStyleLbl="node1" presStyleIdx="0" presStyleCnt="2"/>
      <dgm:spPr/>
    </dgm:pt>
    <dgm:pt modelId="{0B46FEA9-C38A-46C2-B689-F4A71EAD0398}" type="pres">
      <dgm:prSet presAssocID="{A87CBF68-86EF-4658-878B-BE633862D0B7}" presName="text_1" presStyleLbl="node1" presStyleIdx="0" presStyleCnt="2">
        <dgm:presLayoutVars>
          <dgm:bulletEnabled val="1"/>
        </dgm:presLayoutVars>
      </dgm:prSet>
      <dgm:spPr/>
      <dgm:t>
        <a:bodyPr/>
        <a:lstStyle/>
        <a:p>
          <a:endParaRPr lang="en-US"/>
        </a:p>
      </dgm:t>
    </dgm:pt>
    <dgm:pt modelId="{E8CDF4C6-654D-4A63-B668-353958E2A205}" type="pres">
      <dgm:prSet presAssocID="{A87CBF68-86EF-4658-878B-BE633862D0B7}" presName="accent_1" presStyleCnt="0"/>
      <dgm:spPr/>
    </dgm:pt>
    <dgm:pt modelId="{B149C897-48B9-415B-BB19-FDC85240E7B6}" type="pres">
      <dgm:prSet presAssocID="{A87CBF68-86EF-4658-878B-BE633862D0B7}" presName="accentRepeatNode" presStyleLbl="solidFgAcc1" presStyleIdx="0" presStyleCnt="2" custScaleX="80002" custScaleY="80002"/>
      <dgm:spPr/>
    </dgm:pt>
    <dgm:pt modelId="{4E63B266-C173-480F-863A-6A49E385BAFB}" type="pres">
      <dgm:prSet presAssocID="{209A7411-BF2C-41BE-9A01-6F45A3DD28D5}" presName="text_2" presStyleLbl="node1" presStyleIdx="1" presStyleCnt="2">
        <dgm:presLayoutVars>
          <dgm:bulletEnabled val="1"/>
        </dgm:presLayoutVars>
      </dgm:prSet>
      <dgm:spPr/>
      <dgm:t>
        <a:bodyPr/>
        <a:lstStyle/>
        <a:p>
          <a:endParaRPr lang="en-US"/>
        </a:p>
      </dgm:t>
    </dgm:pt>
    <dgm:pt modelId="{73334518-F22B-4FC8-8B68-164B759A916E}" type="pres">
      <dgm:prSet presAssocID="{209A7411-BF2C-41BE-9A01-6F45A3DD28D5}" presName="accent_2" presStyleCnt="0"/>
      <dgm:spPr/>
    </dgm:pt>
    <dgm:pt modelId="{3278056B-5867-4A08-8062-C15564A82FA5}" type="pres">
      <dgm:prSet presAssocID="{209A7411-BF2C-41BE-9A01-6F45A3DD28D5}" presName="accentRepeatNode" presStyleLbl="solidFgAcc1" presStyleIdx="1" presStyleCnt="2" custScaleX="80002" custScaleY="80002"/>
      <dgm:spPr/>
    </dgm:pt>
  </dgm:ptLst>
  <dgm:cxnLst>
    <dgm:cxn modelId="{55863A90-1906-41F9-BE24-3A7604B8D00E}" type="presOf" srcId="{A87CBF68-86EF-4658-878B-BE633862D0B7}" destId="{0B46FEA9-C38A-46C2-B689-F4A71EAD0398}" srcOrd="0" destOrd="0" presId="urn:microsoft.com/office/officeart/2008/layout/VerticalCurvedList"/>
    <dgm:cxn modelId="{D5655F03-9109-44F6-BE4F-EBF001E1F499}" type="presOf" srcId="{4CFFD532-1C29-4798-BE95-0D427EF61D48}" destId="{593E1329-A4E0-49F7-B0EB-2274D4DAB539}" srcOrd="0" destOrd="0" presId="urn:microsoft.com/office/officeart/2008/layout/VerticalCurvedList"/>
    <dgm:cxn modelId="{AAD52119-EAA7-4F86-BBA2-F139B2B9F343}" type="presOf" srcId="{1F7EC343-B4A7-4AE4-9352-3B32DBAEFE6A}" destId="{F47E9279-724F-48D8-AC69-754FD90373D9}" srcOrd="0" destOrd="0" presId="urn:microsoft.com/office/officeart/2008/layout/VerticalCurvedList"/>
    <dgm:cxn modelId="{92B02E4A-A331-4B69-97E1-C2107B7521F6}" type="presOf" srcId="{209A7411-BF2C-41BE-9A01-6F45A3DD28D5}" destId="{4E63B266-C173-480F-863A-6A49E385BAFB}" srcOrd="0" destOrd="0" presId="urn:microsoft.com/office/officeart/2008/layout/VerticalCurvedList"/>
    <dgm:cxn modelId="{5992AC50-2F5B-49A2-B8FF-4A333E3C0103}" srcId="{4CFFD532-1C29-4798-BE95-0D427EF61D48}" destId="{A87CBF68-86EF-4658-878B-BE633862D0B7}" srcOrd="0" destOrd="0" parTransId="{A9CFC55F-8887-4BBA-9A97-F8563D77CD31}" sibTransId="{1F7EC343-B4A7-4AE4-9352-3B32DBAEFE6A}"/>
    <dgm:cxn modelId="{F7614E85-E0F6-4DBB-A20F-8F93CFF4E634}" srcId="{4CFFD532-1C29-4798-BE95-0D427EF61D48}" destId="{209A7411-BF2C-41BE-9A01-6F45A3DD28D5}" srcOrd="1" destOrd="0" parTransId="{01EE31BB-CB83-4BAF-B50B-4CAFEC869E92}" sibTransId="{A117E7D5-3701-43F9-9F9D-A761874E7450}"/>
    <dgm:cxn modelId="{F5D02122-CDBF-4B4E-A993-C493E881A271}" type="presParOf" srcId="{593E1329-A4E0-49F7-B0EB-2274D4DAB539}" destId="{F8C5B03F-C6F7-41DE-8749-2203F55842C8}" srcOrd="0" destOrd="0" presId="urn:microsoft.com/office/officeart/2008/layout/VerticalCurvedList"/>
    <dgm:cxn modelId="{EC041FDA-39C7-46AD-A489-B38197611CA5}" type="presParOf" srcId="{F8C5B03F-C6F7-41DE-8749-2203F55842C8}" destId="{88B43BF8-73E4-4ADF-937E-B51AF4A6EB6D}" srcOrd="0" destOrd="0" presId="urn:microsoft.com/office/officeart/2008/layout/VerticalCurvedList"/>
    <dgm:cxn modelId="{6538C32A-4EBF-4398-849B-640B03AF9388}" type="presParOf" srcId="{88B43BF8-73E4-4ADF-937E-B51AF4A6EB6D}" destId="{C600210C-80E0-4471-AF6A-664E7D8F54DC}" srcOrd="0" destOrd="0" presId="urn:microsoft.com/office/officeart/2008/layout/VerticalCurvedList"/>
    <dgm:cxn modelId="{E5986CEE-4CB5-4FB0-AA92-FC73EA72B149}" type="presParOf" srcId="{88B43BF8-73E4-4ADF-937E-B51AF4A6EB6D}" destId="{F47E9279-724F-48D8-AC69-754FD90373D9}" srcOrd="1" destOrd="0" presId="urn:microsoft.com/office/officeart/2008/layout/VerticalCurvedList"/>
    <dgm:cxn modelId="{A61B2F4B-B826-4A15-B985-DFE2C7854F38}" type="presParOf" srcId="{88B43BF8-73E4-4ADF-937E-B51AF4A6EB6D}" destId="{F62D8FE9-E984-4FD9-A54B-0340B89CC05D}" srcOrd="2" destOrd="0" presId="urn:microsoft.com/office/officeart/2008/layout/VerticalCurvedList"/>
    <dgm:cxn modelId="{9F43C876-3977-403B-8EB8-1CCD8E3882B6}" type="presParOf" srcId="{88B43BF8-73E4-4ADF-937E-B51AF4A6EB6D}" destId="{74F09A92-5506-4959-A65B-7D446C7BF9C6}" srcOrd="3" destOrd="0" presId="urn:microsoft.com/office/officeart/2008/layout/VerticalCurvedList"/>
    <dgm:cxn modelId="{80C49AC7-6F26-4B9F-90FB-956FEFA1FBE8}" type="presParOf" srcId="{F8C5B03F-C6F7-41DE-8749-2203F55842C8}" destId="{0B46FEA9-C38A-46C2-B689-F4A71EAD0398}" srcOrd="1" destOrd="0" presId="urn:microsoft.com/office/officeart/2008/layout/VerticalCurvedList"/>
    <dgm:cxn modelId="{26B183A8-A12D-434C-BBAC-12C23DC3BB6C}" type="presParOf" srcId="{F8C5B03F-C6F7-41DE-8749-2203F55842C8}" destId="{E8CDF4C6-654D-4A63-B668-353958E2A205}" srcOrd="2" destOrd="0" presId="urn:microsoft.com/office/officeart/2008/layout/VerticalCurvedList"/>
    <dgm:cxn modelId="{7CF73FE6-1C0E-4E3D-BBCC-E3AFE7E59AEE}" type="presParOf" srcId="{E8CDF4C6-654D-4A63-B668-353958E2A205}" destId="{B149C897-48B9-415B-BB19-FDC85240E7B6}" srcOrd="0" destOrd="0" presId="urn:microsoft.com/office/officeart/2008/layout/VerticalCurvedList"/>
    <dgm:cxn modelId="{DB485DFD-B8C9-45C3-B809-94AC63FF94CA}" type="presParOf" srcId="{F8C5B03F-C6F7-41DE-8749-2203F55842C8}" destId="{4E63B266-C173-480F-863A-6A49E385BAFB}" srcOrd="3" destOrd="0" presId="urn:microsoft.com/office/officeart/2008/layout/VerticalCurvedList"/>
    <dgm:cxn modelId="{01D4A458-026C-440E-965C-481710858885}" type="presParOf" srcId="{F8C5B03F-C6F7-41DE-8749-2203F55842C8}" destId="{73334518-F22B-4FC8-8B68-164B759A916E}" srcOrd="4" destOrd="0" presId="urn:microsoft.com/office/officeart/2008/layout/VerticalCurvedList"/>
    <dgm:cxn modelId="{B1FB0EA1-9563-4F11-A18A-FD3CF378E691}" type="presParOf" srcId="{73334518-F22B-4FC8-8B68-164B759A916E}" destId="{3278056B-5867-4A08-8062-C15564A82FA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0EF5F2-BA3A-4C94-92F1-812C9E0D7AE1}" type="doc">
      <dgm:prSet loTypeId="urn:microsoft.com/office/officeart/2005/8/layout/default#8" loCatId="list" qsTypeId="urn:microsoft.com/office/officeart/2005/8/quickstyle/simple4" qsCatId="simple" csTypeId="urn:microsoft.com/office/officeart/2005/8/colors/accent0_3" csCatId="mainScheme" phldr="1"/>
      <dgm:spPr/>
      <dgm:t>
        <a:bodyPr/>
        <a:lstStyle/>
        <a:p>
          <a:endParaRPr lang="en-US"/>
        </a:p>
      </dgm:t>
    </dgm:pt>
    <dgm:pt modelId="{CA0DFFB4-EEB8-49C9-AF27-CA3A4FEB4A3F}">
      <dgm:prSet phldrT="[Κείμενο]"/>
      <dgm:spPr/>
      <dgm:t>
        <a:bodyPr/>
        <a:lstStyle/>
        <a:p>
          <a:r>
            <a:rPr lang="el-GR" b="1" dirty="0" smtClean="0">
              <a:latin typeface="Calibri" pitchFamily="34" charset="0"/>
            </a:rPr>
            <a:t>Οι κοινότητες μάθησης/πρακτικής προσφέρουν στους εκπαιδευτικούς ένα μέσο για </a:t>
          </a:r>
          <a:r>
            <a:rPr lang="el-GR" b="1" dirty="0" err="1" smtClean="0">
              <a:latin typeface="Calibri" pitchFamily="34" charset="0"/>
            </a:rPr>
            <a:t>αναστοχασμό</a:t>
          </a:r>
          <a:r>
            <a:rPr lang="el-GR" b="1" dirty="0" smtClean="0">
              <a:latin typeface="Calibri" pitchFamily="34" charset="0"/>
            </a:rPr>
            <a:t>,  με το οποίο θα προβληματιστούν σε θέματα διδακτικής και περιεχομένου της διδασκαλίας. </a:t>
          </a:r>
          <a:endParaRPr lang="en-US" b="1" dirty="0"/>
        </a:p>
      </dgm:t>
    </dgm:pt>
    <dgm:pt modelId="{968B8F60-F05E-4DC1-8320-B394EA10F41B}" type="parTrans" cxnId="{4AE86FCE-2CB4-45FC-B591-095C92A37922}">
      <dgm:prSet/>
      <dgm:spPr/>
      <dgm:t>
        <a:bodyPr/>
        <a:lstStyle/>
        <a:p>
          <a:endParaRPr lang="en-US" b="1"/>
        </a:p>
      </dgm:t>
    </dgm:pt>
    <dgm:pt modelId="{252C1932-F1BF-44B9-B057-E567EAA548D0}" type="sibTrans" cxnId="{4AE86FCE-2CB4-45FC-B591-095C92A37922}">
      <dgm:prSet/>
      <dgm:spPr/>
      <dgm:t>
        <a:bodyPr/>
        <a:lstStyle/>
        <a:p>
          <a:endParaRPr lang="en-US" b="1"/>
        </a:p>
      </dgm:t>
    </dgm:pt>
    <dgm:pt modelId="{724603C0-1063-450B-8B21-462DE2A542AD}">
      <dgm:prSet custT="1"/>
      <dgm:spPr/>
      <dgm:t>
        <a:bodyPr/>
        <a:lstStyle/>
        <a:p>
          <a:r>
            <a:rPr lang="el-GR" sz="1600" b="1" dirty="0" smtClean="0">
              <a:latin typeface="Calibri" pitchFamily="34" charset="0"/>
            </a:rPr>
            <a:t>Τα μέλη μιας ΚΜ/Π συν-δημιουργούν τη γνώση μέσα από επικοινωνία και κοινωνική </a:t>
          </a:r>
          <a:r>
            <a:rPr lang="el-GR" sz="1600" b="1" dirty="0" err="1" smtClean="0">
              <a:latin typeface="Calibri" pitchFamily="34" charset="0"/>
            </a:rPr>
            <a:t>διάδραση</a:t>
          </a:r>
          <a:r>
            <a:rPr lang="el-GR" sz="1600" b="1" dirty="0" smtClean="0">
              <a:latin typeface="Calibri" pitchFamily="34" charset="0"/>
            </a:rPr>
            <a:t> που πραγματοποιούνται στο εργασιακό περιβάλλον. </a:t>
          </a:r>
          <a:r>
            <a:rPr lang="en-US" sz="1200" b="1" dirty="0" smtClean="0">
              <a:latin typeface="Calibri" pitchFamily="34" charset="0"/>
            </a:rPr>
            <a:t>(</a:t>
          </a:r>
          <a:r>
            <a:rPr lang="en-US" sz="1200" b="1" dirty="0" err="1" smtClean="0">
              <a:latin typeface="Calibri" pitchFamily="34" charset="0"/>
            </a:rPr>
            <a:t>Goodnough</a:t>
          </a:r>
          <a:r>
            <a:rPr lang="en-US" sz="1200" b="1" dirty="0" smtClean="0">
              <a:latin typeface="Calibri" pitchFamily="34" charset="0"/>
            </a:rPr>
            <a:t>, 2008</a:t>
          </a:r>
          <a:r>
            <a:rPr lang="el-GR" sz="1200" b="1" dirty="0" smtClean="0">
              <a:latin typeface="Calibri" pitchFamily="34" charset="0"/>
            </a:rPr>
            <a:t>, </a:t>
          </a:r>
          <a:r>
            <a:rPr lang="en-US" sz="1200" b="1" dirty="0" smtClean="0">
              <a:latin typeface="Calibri" pitchFamily="34" charset="0"/>
            </a:rPr>
            <a:t>Chan &amp; Pang, 2006).</a:t>
          </a:r>
        </a:p>
      </dgm:t>
    </dgm:pt>
    <dgm:pt modelId="{B42C9A82-E73C-449C-AE3C-464700ADB365}" type="parTrans" cxnId="{E5749C5E-B658-42DB-BAD9-E4E47D39C1BD}">
      <dgm:prSet/>
      <dgm:spPr/>
      <dgm:t>
        <a:bodyPr/>
        <a:lstStyle/>
        <a:p>
          <a:endParaRPr lang="en-US" b="1"/>
        </a:p>
      </dgm:t>
    </dgm:pt>
    <dgm:pt modelId="{23767DEA-CE4D-498C-B9CC-5E834471BE1E}" type="sibTrans" cxnId="{E5749C5E-B658-42DB-BAD9-E4E47D39C1BD}">
      <dgm:prSet/>
      <dgm:spPr/>
      <dgm:t>
        <a:bodyPr/>
        <a:lstStyle/>
        <a:p>
          <a:endParaRPr lang="en-US" b="1"/>
        </a:p>
      </dgm:t>
    </dgm:pt>
    <dgm:pt modelId="{0C97A18A-FA09-4EC5-84C6-30FF7A2DCD6C}">
      <dgm:prSet/>
      <dgm:spPr/>
      <dgm:t>
        <a:bodyPr/>
        <a:lstStyle/>
        <a:p>
          <a:r>
            <a:rPr lang="el-GR" b="1" dirty="0" smtClean="0">
              <a:latin typeface="Calibri" pitchFamily="34" charset="0"/>
            </a:rPr>
            <a:t>Τα μέλη μιας ΚΠ εισέρχονται στη κοινότητα στην αρχή ως παρατηρητές. Με το πέρασμα του χρόνου, το επίπεδο συμμετοχής τους και η πολυπλοκότητα  της </a:t>
          </a:r>
          <a:r>
            <a:rPr lang="el-GR" b="1" dirty="0" err="1" smtClean="0">
              <a:latin typeface="Calibri" pitchFamily="34" charset="0"/>
            </a:rPr>
            <a:t>διάδρασης</a:t>
          </a:r>
          <a:r>
            <a:rPr lang="el-GR" b="1" dirty="0" smtClean="0">
              <a:latin typeface="Calibri" pitchFamily="34" charset="0"/>
            </a:rPr>
            <a:t> αυξάνεται. </a:t>
          </a:r>
        </a:p>
      </dgm:t>
    </dgm:pt>
    <dgm:pt modelId="{9D276C8A-4DA4-4C4C-8951-48B529390C53}" type="parTrans" cxnId="{A2A70190-62E7-4B01-AC3E-D58395809110}">
      <dgm:prSet/>
      <dgm:spPr/>
      <dgm:t>
        <a:bodyPr/>
        <a:lstStyle/>
        <a:p>
          <a:endParaRPr lang="en-US" b="1"/>
        </a:p>
      </dgm:t>
    </dgm:pt>
    <dgm:pt modelId="{592B2C02-42CC-4391-8D2C-C951243EBB86}" type="sibTrans" cxnId="{A2A70190-62E7-4B01-AC3E-D58395809110}">
      <dgm:prSet/>
      <dgm:spPr/>
      <dgm:t>
        <a:bodyPr/>
        <a:lstStyle/>
        <a:p>
          <a:endParaRPr lang="en-US" b="1"/>
        </a:p>
      </dgm:t>
    </dgm:pt>
    <dgm:pt modelId="{40165676-3A35-4949-8FAC-7DDD28EC838A}">
      <dgm:prSet custT="1"/>
      <dgm:spPr/>
      <dgm:t>
        <a:bodyPr/>
        <a:lstStyle/>
        <a:p>
          <a:r>
            <a:rPr lang="el-GR" sz="1600" b="1" dirty="0" smtClean="0">
              <a:latin typeface="Calibri" pitchFamily="34" charset="0"/>
            </a:rPr>
            <a:t>Στη βιβλιογραφία αυτό αναφέρεται ως «νόμιμη περιφερειακή συμμετοχή» </a:t>
          </a:r>
          <a:br>
            <a:rPr lang="el-GR" sz="1600" b="1" dirty="0" smtClean="0">
              <a:latin typeface="Calibri" pitchFamily="34" charset="0"/>
            </a:rPr>
          </a:br>
          <a:r>
            <a:rPr lang="el-GR" sz="1600" b="1" dirty="0" smtClean="0">
              <a:latin typeface="Calibri" pitchFamily="34" charset="0"/>
            </a:rPr>
            <a:t>(</a:t>
          </a:r>
          <a:r>
            <a:rPr lang="en-US" sz="1600" b="1" dirty="0" smtClean="0">
              <a:latin typeface="Calibri" pitchFamily="34" charset="0"/>
            </a:rPr>
            <a:t>legitimate peripheral participation) </a:t>
          </a:r>
        </a:p>
        <a:p>
          <a:r>
            <a:rPr lang="en-US" sz="1200" b="1" dirty="0" smtClean="0">
              <a:latin typeface="Calibri" pitchFamily="34" charset="0"/>
            </a:rPr>
            <a:t>Lave &amp; Wenger, 1991; Wenger, 1998) </a:t>
          </a:r>
        </a:p>
      </dgm:t>
    </dgm:pt>
    <dgm:pt modelId="{F2096FB9-DF61-44AA-BAFF-C79A46B63428}" type="parTrans" cxnId="{65249FCE-D77B-40FE-9F83-29C78B13C831}">
      <dgm:prSet/>
      <dgm:spPr/>
      <dgm:t>
        <a:bodyPr/>
        <a:lstStyle/>
        <a:p>
          <a:endParaRPr lang="en-US" b="1"/>
        </a:p>
      </dgm:t>
    </dgm:pt>
    <dgm:pt modelId="{96217A1C-3568-44BF-9BBF-7C717458FA90}" type="sibTrans" cxnId="{65249FCE-D77B-40FE-9F83-29C78B13C831}">
      <dgm:prSet/>
      <dgm:spPr/>
      <dgm:t>
        <a:bodyPr/>
        <a:lstStyle/>
        <a:p>
          <a:endParaRPr lang="en-US" b="1"/>
        </a:p>
      </dgm:t>
    </dgm:pt>
    <dgm:pt modelId="{8E6BE689-D022-4474-82B9-4AE04804CF32}" type="pres">
      <dgm:prSet presAssocID="{BB0EF5F2-BA3A-4C94-92F1-812C9E0D7AE1}" presName="diagram" presStyleCnt="0">
        <dgm:presLayoutVars>
          <dgm:dir/>
          <dgm:resizeHandles val="exact"/>
        </dgm:presLayoutVars>
      </dgm:prSet>
      <dgm:spPr/>
      <dgm:t>
        <a:bodyPr/>
        <a:lstStyle/>
        <a:p>
          <a:endParaRPr lang="en-US"/>
        </a:p>
      </dgm:t>
    </dgm:pt>
    <dgm:pt modelId="{B7CDF222-E0B1-43D1-AC76-1A198DF97872}" type="pres">
      <dgm:prSet presAssocID="{CA0DFFB4-EEB8-49C9-AF27-CA3A4FEB4A3F}" presName="node" presStyleLbl="node1" presStyleIdx="0" presStyleCnt="4" custLinFactNeighborX="6656">
        <dgm:presLayoutVars>
          <dgm:bulletEnabled val="1"/>
        </dgm:presLayoutVars>
      </dgm:prSet>
      <dgm:spPr/>
      <dgm:t>
        <a:bodyPr/>
        <a:lstStyle/>
        <a:p>
          <a:endParaRPr lang="en-US"/>
        </a:p>
      </dgm:t>
    </dgm:pt>
    <dgm:pt modelId="{1FEA675C-F9B5-4805-A61F-FE26A2E72FF5}" type="pres">
      <dgm:prSet presAssocID="{252C1932-F1BF-44B9-B057-E567EAA548D0}" presName="sibTrans" presStyleCnt="0"/>
      <dgm:spPr/>
    </dgm:pt>
    <dgm:pt modelId="{1AD86857-ECAE-4EC1-A47B-97030027D0D8}" type="pres">
      <dgm:prSet presAssocID="{724603C0-1063-450B-8B21-462DE2A542AD}" presName="node" presStyleLbl="node1" presStyleIdx="1" presStyleCnt="4">
        <dgm:presLayoutVars>
          <dgm:bulletEnabled val="1"/>
        </dgm:presLayoutVars>
      </dgm:prSet>
      <dgm:spPr/>
      <dgm:t>
        <a:bodyPr/>
        <a:lstStyle/>
        <a:p>
          <a:endParaRPr lang="en-US"/>
        </a:p>
      </dgm:t>
    </dgm:pt>
    <dgm:pt modelId="{50F25FE0-9907-4C6E-B6FB-6DE7F3C8B3A1}" type="pres">
      <dgm:prSet presAssocID="{23767DEA-CE4D-498C-B9CC-5E834471BE1E}" presName="sibTrans" presStyleCnt="0"/>
      <dgm:spPr/>
    </dgm:pt>
    <dgm:pt modelId="{4E58C533-7DF3-48A7-BB05-68849E5D197F}" type="pres">
      <dgm:prSet presAssocID="{0C97A18A-FA09-4EC5-84C6-30FF7A2DCD6C}" presName="node" presStyleLbl="node1" presStyleIdx="2" presStyleCnt="4" custLinFactNeighborX="6656" custLinFactNeighborY="-10234">
        <dgm:presLayoutVars>
          <dgm:bulletEnabled val="1"/>
        </dgm:presLayoutVars>
      </dgm:prSet>
      <dgm:spPr/>
      <dgm:t>
        <a:bodyPr/>
        <a:lstStyle/>
        <a:p>
          <a:endParaRPr lang="en-US"/>
        </a:p>
      </dgm:t>
    </dgm:pt>
    <dgm:pt modelId="{D5F669B6-945A-4A7E-8F7C-42AEE06B30BE}" type="pres">
      <dgm:prSet presAssocID="{592B2C02-42CC-4391-8D2C-C951243EBB86}" presName="sibTrans" presStyleCnt="0"/>
      <dgm:spPr/>
    </dgm:pt>
    <dgm:pt modelId="{4AFFB092-E570-4111-BA72-FF87FBC56273}" type="pres">
      <dgm:prSet presAssocID="{40165676-3A35-4949-8FAC-7DDD28EC838A}" presName="node" presStyleLbl="node1" presStyleIdx="3" presStyleCnt="4" custLinFactNeighborY="-10234">
        <dgm:presLayoutVars>
          <dgm:bulletEnabled val="1"/>
        </dgm:presLayoutVars>
      </dgm:prSet>
      <dgm:spPr/>
      <dgm:t>
        <a:bodyPr/>
        <a:lstStyle/>
        <a:p>
          <a:endParaRPr lang="en-US"/>
        </a:p>
      </dgm:t>
    </dgm:pt>
  </dgm:ptLst>
  <dgm:cxnLst>
    <dgm:cxn modelId="{1D418463-531A-47E0-95A2-35DFC25655DF}" type="presOf" srcId="{724603C0-1063-450B-8B21-462DE2A542AD}" destId="{1AD86857-ECAE-4EC1-A47B-97030027D0D8}" srcOrd="0" destOrd="0" presId="urn:microsoft.com/office/officeart/2005/8/layout/default#8"/>
    <dgm:cxn modelId="{4AE86FCE-2CB4-45FC-B591-095C92A37922}" srcId="{BB0EF5F2-BA3A-4C94-92F1-812C9E0D7AE1}" destId="{CA0DFFB4-EEB8-49C9-AF27-CA3A4FEB4A3F}" srcOrd="0" destOrd="0" parTransId="{968B8F60-F05E-4DC1-8320-B394EA10F41B}" sibTransId="{252C1932-F1BF-44B9-B057-E567EAA548D0}"/>
    <dgm:cxn modelId="{4FB1911C-363C-4742-8983-6A6002CEFCDD}" type="presOf" srcId="{BB0EF5F2-BA3A-4C94-92F1-812C9E0D7AE1}" destId="{8E6BE689-D022-4474-82B9-4AE04804CF32}" srcOrd="0" destOrd="0" presId="urn:microsoft.com/office/officeart/2005/8/layout/default#8"/>
    <dgm:cxn modelId="{65249FCE-D77B-40FE-9F83-29C78B13C831}" srcId="{BB0EF5F2-BA3A-4C94-92F1-812C9E0D7AE1}" destId="{40165676-3A35-4949-8FAC-7DDD28EC838A}" srcOrd="3" destOrd="0" parTransId="{F2096FB9-DF61-44AA-BAFF-C79A46B63428}" sibTransId="{96217A1C-3568-44BF-9BBF-7C717458FA90}"/>
    <dgm:cxn modelId="{D1E8AD9B-BCBA-493F-9BAA-8B58E133E391}" type="presOf" srcId="{0C97A18A-FA09-4EC5-84C6-30FF7A2DCD6C}" destId="{4E58C533-7DF3-48A7-BB05-68849E5D197F}" srcOrd="0" destOrd="0" presId="urn:microsoft.com/office/officeart/2005/8/layout/default#8"/>
    <dgm:cxn modelId="{D53D2300-EA69-47B4-BB9E-BD4EA1884206}" type="presOf" srcId="{40165676-3A35-4949-8FAC-7DDD28EC838A}" destId="{4AFFB092-E570-4111-BA72-FF87FBC56273}" srcOrd="0" destOrd="0" presId="urn:microsoft.com/office/officeart/2005/8/layout/default#8"/>
    <dgm:cxn modelId="{E5749C5E-B658-42DB-BAD9-E4E47D39C1BD}" srcId="{BB0EF5F2-BA3A-4C94-92F1-812C9E0D7AE1}" destId="{724603C0-1063-450B-8B21-462DE2A542AD}" srcOrd="1" destOrd="0" parTransId="{B42C9A82-E73C-449C-AE3C-464700ADB365}" sibTransId="{23767DEA-CE4D-498C-B9CC-5E834471BE1E}"/>
    <dgm:cxn modelId="{A2A70190-62E7-4B01-AC3E-D58395809110}" srcId="{BB0EF5F2-BA3A-4C94-92F1-812C9E0D7AE1}" destId="{0C97A18A-FA09-4EC5-84C6-30FF7A2DCD6C}" srcOrd="2" destOrd="0" parTransId="{9D276C8A-4DA4-4C4C-8951-48B529390C53}" sibTransId="{592B2C02-42CC-4391-8D2C-C951243EBB86}"/>
    <dgm:cxn modelId="{B8C89185-1D57-4EC9-ACEE-18754C9D39BD}" type="presOf" srcId="{CA0DFFB4-EEB8-49C9-AF27-CA3A4FEB4A3F}" destId="{B7CDF222-E0B1-43D1-AC76-1A198DF97872}" srcOrd="0" destOrd="0" presId="urn:microsoft.com/office/officeart/2005/8/layout/default#8"/>
    <dgm:cxn modelId="{57A031B8-E566-4EE1-95CE-35617440964C}" type="presParOf" srcId="{8E6BE689-D022-4474-82B9-4AE04804CF32}" destId="{B7CDF222-E0B1-43D1-AC76-1A198DF97872}" srcOrd="0" destOrd="0" presId="urn:microsoft.com/office/officeart/2005/8/layout/default#8"/>
    <dgm:cxn modelId="{B054A2C2-F761-452F-8782-53E30DC5F1DF}" type="presParOf" srcId="{8E6BE689-D022-4474-82B9-4AE04804CF32}" destId="{1FEA675C-F9B5-4805-A61F-FE26A2E72FF5}" srcOrd="1" destOrd="0" presId="urn:microsoft.com/office/officeart/2005/8/layout/default#8"/>
    <dgm:cxn modelId="{9B165800-C27B-48A8-9241-F3DC57DD1913}" type="presParOf" srcId="{8E6BE689-D022-4474-82B9-4AE04804CF32}" destId="{1AD86857-ECAE-4EC1-A47B-97030027D0D8}" srcOrd="2" destOrd="0" presId="urn:microsoft.com/office/officeart/2005/8/layout/default#8"/>
    <dgm:cxn modelId="{B5CA4582-F790-4390-AA20-58C78A4F6FA3}" type="presParOf" srcId="{8E6BE689-D022-4474-82B9-4AE04804CF32}" destId="{50F25FE0-9907-4C6E-B6FB-6DE7F3C8B3A1}" srcOrd="3" destOrd="0" presId="urn:microsoft.com/office/officeart/2005/8/layout/default#8"/>
    <dgm:cxn modelId="{55B4DEA9-A459-41F1-801D-29EDE59087DE}" type="presParOf" srcId="{8E6BE689-D022-4474-82B9-4AE04804CF32}" destId="{4E58C533-7DF3-48A7-BB05-68849E5D197F}" srcOrd="4" destOrd="0" presId="urn:microsoft.com/office/officeart/2005/8/layout/default#8"/>
    <dgm:cxn modelId="{E313C3E4-6BF9-4099-9788-EAA3426B4CEE}" type="presParOf" srcId="{8E6BE689-D022-4474-82B9-4AE04804CF32}" destId="{D5F669B6-945A-4A7E-8F7C-42AEE06B30BE}" srcOrd="5" destOrd="0" presId="urn:microsoft.com/office/officeart/2005/8/layout/default#8"/>
    <dgm:cxn modelId="{6DA82DB2-7EEF-4752-89EF-4766818AE489}" type="presParOf" srcId="{8E6BE689-D022-4474-82B9-4AE04804CF32}" destId="{4AFFB092-E570-4111-BA72-FF87FBC56273}" srcOrd="6" destOrd="0" presId="urn:microsoft.com/office/officeart/2005/8/layout/default#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F06164-7A3C-4767-83AE-094B0174A9D0}" type="doc">
      <dgm:prSet loTypeId="urn:diagrams.loki3.com/BracketList+Icon" loCatId="list" qsTypeId="urn:microsoft.com/office/officeart/2005/8/quickstyle/simple1" qsCatId="simple" csTypeId="urn:microsoft.com/office/officeart/2005/8/colors/accent1_2" csCatId="accent1" phldr="1"/>
      <dgm:spPr/>
    </dgm:pt>
    <dgm:pt modelId="{73A5139B-B180-48BD-9B6C-9FC092267530}">
      <dgm:prSet custT="1"/>
      <dgm:spPr/>
      <dgm:t>
        <a:bodyPr/>
        <a:lstStyle/>
        <a:p>
          <a:pPr>
            <a:lnSpc>
              <a:spcPct val="100000"/>
            </a:lnSpc>
            <a:spcBef>
              <a:spcPts val="600"/>
            </a:spcBef>
            <a:spcAft>
              <a:spcPts val="600"/>
            </a:spcAft>
          </a:pPr>
          <a:r>
            <a:rPr lang="el-GR" sz="1600" b="1" dirty="0" smtClean="0">
              <a:latin typeface="Calibri" pitchFamily="34" charset="0"/>
            </a:rPr>
            <a:t>οι σχέσεις που χτίζονται ανάμεσα σε εκπαιδευτικούς, </a:t>
          </a:r>
        </a:p>
      </dgm:t>
    </dgm:pt>
    <dgm:pt modelId="{89619B67-D33D-420B-B8FF-C569A5C65520}" type="parTrans" cxnId="{E80FE998-39DD-48E1-8BE2-C81C734061E8}">
      <dgm:prSet/>
      <dgm:spPr/>
      <dgm:t>
        <a:bodyPr/>
        <a:lstStyle/>
        <a:p>
          <a:endParaRPr lang="en-US" sz="1400"/>
        </a:p>
      </dgm:t>
    </dgm:pt>
    <dgm:pt modelId="{C61CA60F-7EEC-42B3-BBD1-887DA72EDD34}" type="sibTrans" cxnId="{E80FE998-39DD-48E1-8BE2-C81C734061E8}">
      <dgm:prSet/>
      <dgm:spPr/>
      <dgm:t>
        <a:bodyPr/>
        <a:lstStyle/>
        <a:p>
          <a:endParaRPr lang="en-US" sz="1400"/>
        </a:p>
      </dgm:t>
    </dgm:pt>
    <dgm:pt modelId="{832B547A-F86A-476A-B3F5-E19A1C3DF767}">
      <dgm:prSet custT="1"/>
      <dgm:spPr/>
      <dgm:t>
        <a:bodyPr/>
        <a:lstStyle/>
        <a:p>
          <a:pPr>
            <a:lnSpc>
              <a:spcPct val="100000"/>
            </a:lnSpc>
            <a:spcBef>
              <a:spcPts val="600"/>
            </a:spcBef>
            <a:spcAft>
              <a:spcPts val="600"/>
            </a:spcAft>
          </a:pPr>
          <a:r>
            <a:rPr lang="el-GR" sz="1600" b="1" dirty="0" smtClean="0">
              <a:latin typeface="Calibri" pitchFamily="34" charset="0"/>
            </a:rPr>
            <a:t>η αίσθηση του «</a:t>
          </a:r>
          <a:r>
            <a:rPr lang="el-GR" sz="1600" b="1" dirty="0" err="1" smtClean="0">
              <a:latin typeface="Calibri" pitchFamily="34" charset="0"/>
            </a:rPr>
            <a:t>ανήκειν</a:t>
          </a:r>
          <a:r>
            <a:rPr lang="el-GR" sz="1600" b="1" dirty="0" smtClean="0">
              <a:latin typeface="Calibri" pitchFamily="34" charset="0"/>
            </a:rPr>
            <a:t>» σε μία ομάδα ,</a:t>
          </a:r>
        </a:p>
      </dgm:t>
    </dgm:pt>
    <dgm:pt modelId="{54391341-7276-439B-93AA-D4B35318F08D}" type="parTrans" cxnId="{8CA15815-21C8-4EE3-9219-78098FC69FAC}">
      <dgm:prSet/>
      <dgm:spPr/>
      <dgm:t>
        <a:bodyPr/>
        <a:lstStyle/>
        <a:p>
          <a:endParaRPr lang="en-US" sz="1400"/>
        </a:p>
      </dgm:t>
    </dgm:pt>
    <dgm:pt modelId="{4C3D5E81-8BFD-4159-AA8D-5A3F9A68C4ED}" type="sibTrans" cxnId="{8CA15815-21C8-4EE3-9219-78098FC69FAC}">
      <dgm:prSet/>
      <dgm:spPr/>
      <dgm:t>
        <a:bodyPr/>
        <a:lstStyle/>
        <a:p>
          <a:endParaRPr lang="en-US" sz="1400"/>
        </a:p>
      </dgm:t>
    </dgm:pt>
    <dgm:pt modelId="{B81A9EA7-2F75-4354-A6F8-8B563E1A76BA}">
      <dgm:prSet custT="1"/>
      <dgm:spPr/>
      <dgm:t>
        <a:bodyPr/>
        <a:lstStyle/>
        <a:p>
          <a:pPr>
            <a:lnSpc>
              <a:spcPct val="100000"/>
            </a:lnSpc>
            <a:spcBef>
              <a:spcPts val="600"/>
            </a:spcBef>
            <a:spcAft>
              <a:spcPts val="600"/>
            </a:spcAft>
          </a:pPr>
          <a:r>
            <a:rPr lang="el-GR" sz="1600" b="1" dirty="0" smtClean="0">
              <a:latin typeface="Calibri" pitchFamily="34" charset="0"/>
            </a:rPr>
            <a:t>η διάθεση της συλλογικής έρευνας καθώς και  </a:t>
          </a:r>
        </a:p>
      </dgm:t>
    </dgm:pt>
    <dgm:pt modelId="{8B073607-1537-4BC9-8A2D-89D041976C05}" type="parTrans" cxnId="{47B3A620-755A-4E1C-B762-AB4FF6C160F9}">
      <dgm:prSet/>
      <dgm:spPr/>
      <dgm:t>
        <a:bodyPr/>
        <a:lstStyle/>
        <a:p>
          <a:endParaRPr lang="en-US" sz="1400"/>
        </a:p>
      </dgm:t>
    </dgm:pt>
    <dgm:pt modelId="{09EAB5DC-64C1-458C-9509-FC7AD43F156A}" type="sibTrans" cxnId="{47B3A620-755A-4E1C-B762-AB4FF6C160F9}">
      <dgm:prSet/>
      <dgm:spPr/>
      <dgm:t>
        <a:bodyPr/>
        <a:lstStyle/>
        <a:p>
          <a:endParaRPr lang="en-US" sz="1400"/>
        </a:p>
      </dgm:t>
    </dgm:pt>
    <dgm:pt modelId="{13A50B88-82D7-4A20-BD16-1F06944395DF}">
      <dgm:prSet custT="1"/>
      <dgm:spPr/>
      <dgm:t>
        <a:bodyPr/>
        <a:lstStyle/>
        <a:p>
          <a:pPr>
            <a:lnSpc>
              <a:spcPct val="100000"/>
            </a:lnSpc>
            <a:spcBef>
              <a:spcPts val="600"/>
            </a:spcBef>
            <a:spcAft>
              <a:spcPts val="600"/>
            </a:spcAft>
          </a:pPr>
          <a:r>
            <a:rPr lang="el-GR" sz="1600" b="1" dirty="0" smtClean="0">
              <a:latin typeface="Calibri" pitchFamily="34" charset="0"/>
            </a:rPr>
            <a:t>η αίσθηση επαγγελματικής αυτοπεποίθησης και ταυτότητας </a:t>
          </a:r>
          <a:r>
            <a:rPr lang="en-US" sz="1600" b="1" dirty="0" smtClean="0">
              <a:latin typeface="Calibri" pitchFamily="34" charset="0"/>
            </a:rPr>
            <a:t>(Wenger, McDermott, &amp; Snyder, 2002, p. 15)</a:t>
          </a:r>
        </a:p>
      </dgm:t>
    </dgm:pt>
    <dgm:pt modelId="{A8381BAE-8FB5-425A-9A6A-DF20A006E37D}" type="parTrans" cxnId="{9425CE11-8D87-479F-AA99-BCCE73DA1B73}">
      <dgm:prSet/>
      <dgm:spPr/>
      <dgm:t>
        <a:bodyPr/>
        <a:lstStyle/>
        <a:p>
          <a:endParaRPr lang="en-US" sz="1400"/>
        </a:p>
      </dgm:t>
    </dgm:pt>
    <dgm:pt modelId="{38B8F78A-5677-45B1-BA84-305998864B4A}" type="sibTrans" cxnId="{9425CE11-8D87-479F-AA99-BCCE73DA1B73}">
      <dgm:prSet/>
      <dgm:spPr/>
      <dgm:t>
        <a:bodyPr/>
        <a:lstStyle/>
        <a:p>
          <a:endParaRPr lang="en-US" sz="1400"/>
        </a:p>
      </dgm:t>
    </dgm:pt>
    <dgm:pt modelId="{4EEB136D-E0BF-4794-838B-F18E3A8479A7}">
      <dgm:prSet custT="1"/>
      <dgm:spPr/>
      <dgm:t>
        <a:bodyPr/>
        <a:lstStyle/>
        <a:p>
          <a:endParaRPr lang="el-GR" sz="1400" b="1" dirty="0" smtClean="0">
            <a:latin typeface="Calibri" pitchFamily="34" charset="0"/>
          </a:endParaRPr>
        </a:p>
      </dgm:t>
    </dgm:pt>
    <dgm:pt modelId="{0063B186-4CC8-45BA-8297-6B203B1C6D00}" type="parTrans" cxnId="{50704CD8-1AD6-4C0F-8D21-EB89303CA42A}">
      <dgm:prSet/>
      <dgm:spPr/>
      <dgm:t>
        <a:bodyPr/>
        <a:lstStyle/>
        <a:p>
          <a:endParaRPr lang="en-US" sz="1400"/>
        </a:p>
      </dgm:t>
    </dgm:pt>
    <dgm:pt modelId="{5B9CD13C-2003-4196-B5C1-BDD3E9398703}" type="sibTrans" cxnId="{50704CD8-1AD6-4C0F-8D21-EB89303CA42A}">
      <dgm:prSet/>
      <dgm:spPr/>
      <dgm:t>
        <a:bodyPr/>
        <a:lstStyle/>
        <a:p>
          <a:endParaRPr lang="en-US" sz="1400"/>
        </a:p>
      </dgm:t>
    </dgm:pt>
    <dgm:pt modelId="{82ED9FFD-537B-4553-B9C9-A4D4AD6AAD4E}" type="pres">
      <dgm:prSet presAssocID="{B7F06164-7A3C-4767-83AE-094B0174A9D0}" presName="Name0" presStyleCnt="0">
        <dgm:presLayoutVars>
          <dgm:dir/>
          <dgm:animLvl val="lvl"/>
          <dgm:resizeHandles val="exact"/>
        </dgm:presLayoutVars>
      </dgm:prSet>
      <dgm:spPr/>
    </dgm:pt>
    <dgm:pt modelId="{117F15B4-14AE-4A42-9216-077FC9818509}" type="pres">
      <dgm:prSet presAssocID="{4EEB136D-E0BF-4794-838B-F18E3A8479A7}" presName="linNode" presStyleCnt="0"/>
      <dgm:spPr/>
    </dgm:pt>
    <dgm:pt modelId="{36FB3258-EA10-4986-B293-B5DD09D69A4D}" type="pres">
      <dgm:prSet presAssocID="{4EEB136D-E0BF-4794-838B-F18E3A8479A7}" presName="parTx" presStyleLbl="revTx" presStyleIdx="0" presStyleCnt="1">
        <dgm:presLayoutVars>
          <dgm:chMax val="1"/>
          <dgm:bulletEnabled val="1"/>
        </dgm:presLayoutVars>
      </dgm:prSet>
      <dgm:spPr/>
      <dgm:t>
        <a:bodyPr/>
        <a:lstStyle/>
        <a:p>
          <a:endParaRPr lang="en-US"/>
        </a:p>
      </dgm:t>
    </dgm:pt>
    <dgm:pt modelId="{153CC833-18B5-4730-9694-6046A52E6D10}" type="pres">
      <dgm:prSet presAssocID="{4EEB136D-E0BF-4794-838B-F18E3A8479A7}" presName="bracket" presStyleLbl="parChTrans1D1" presStyleIdx="0" presStyleCnt="1" custScaleX="67298" custScaleY="106714" custLinFactNeighborX="50312" custLinFactNeighborY="22025"/>
      <dgm:spPr/>
    </dgm:pt>
    <dgm:pt modelId="{6F7F062E-90F5-48A7-84E7-159F561F4690}" type="pres">
      <dgm:prSet presAssocID="{4EEB136D-E0BF-4794-838B-F18E3A8479A7}" presName="spH" presStyleCnt="0"/>
      <dgm:spPr/>
    </dgm:pt>
    <dgm:pt modelId="{C9110040-E1C6-4D10-B35C-7D878C9C056D}" type="pres">
      <dgm:prSet presAssocID="{4EEB136D-E0BF-4794-838B-F18E3A8479A7}" presName="desTx" presStyleLbl="node1" presStyleIdx="0" presStyleCnt="1" custScaleY="124673" custLinFactNeighborX="44652" custLinFactNeighborY="22052">
        <dgm:presLayoutVars>
          <dgm:bulletEnabled val="1"/>
        </dgm:presLayoutVars>
      </dgm:prSet>
      <dgm:spPr/>
      <dgm:t>
        <a:bodyPr/>
        <a:lstStyle/>
        <a:p>
          <a:endParaRPr lang="en-US"/>
        </a:p>
      </dgm:t>
    </dgm:pt>
  </dgm:ptLst>
  <dgm:cxnLst>
    <dgm:cxn modelId="{58C23D13-2E00-4120-AAA0-482FF20BD528}" type="presOf" srcId="{832B547A-F86A-476A-B3F5-E19A1C3DF767}" destId="{C9110040-E1C6-4D10-B35C-7D878C9C056D}" srcOrd="0" destOrd="1" presId="urn:diagrams.loki3.com/BracketList+Icon"/>
    <dgm:cxn modelId="{50704CD8-1AD6-4C0F-8D21-EB89303CA42A}" srcId="{B7F06164-7A3C-4767-83AE-094B0174A9D0}" destId="{4EEB136D-E0BF-4794-838B-F18E3A8479A7}" srcOrd="0" destOrd="0" parTransId="{0063B186-4CC8-45BA-8297-6B203B1C6D00}" sibTransId="{5B9CD13C-2003-4196-B5C1-BDD3E9398703}"/>
    <dgm:cxn modelId="{5E2C1C15-ABAE-42C1-9A32-187F35AF1B8B}" type="presOf" srcId="{B7F06164-7A3C-4767-83AE-094B0174A9D0}" destId="{82ED9FFD-537B-4553-B9C9-A4D4AD6AAD4E}" srcOrd="0" destOrd="0" presId="urn:diagrams.loki3.com/BracketList+Icon"/>
    <dgm:cxn modelId="{E80FE998-39DD-48E1-8BE2-C81C734061E8}" srcId="{4EEB136D-E0BF-4794-838B-F18E3A8479A7}" destId="{73A5139B-B180-48BD-9B6C-9FC092267530}" srcOrd="0" destOrd="0" parTransId="{89619B67-D33D-420B-B8FF-C569A5C65520}" sibTransId="{C61CA60F-7EEC-42B3-BBD1-887DA72EDD34}"/>
    <dgm:cxn modelId="{47B3A620-755A-4E1C-B762-AB4FF6C160F9}" srcId="{4EEB136D-E0BF-4794-838B-F18E3A8479A7}" destId="{B81A9EA7-2F75-4354-A6F8-8B563E1A76BA}" srcOrd="2" destOrd="0" parTransId="{8B073607-1537-4BC9-8A2D-89D041976C05}" sibTransId="{09EAB5DC-64C1-458C-9509-FC7AD43F156A}"/>
    <dgm:cxn modelId="{0F3ED45C-FA06-4A8C-B647-B098DEDA6681}" type="presOf" srcId="{4EEB136D-E0BF-4794-838B-F18E3A8479A7}" destId="{36FB3258-EA10-4986-B293-B5DD09D69A4D}" srcOrd="0" destOrd="0" presId="urn:diagrams.loki3.com/BracketList+Icon"/>
    <dgm:cxn modelId="{04B055E6-ACE7-4BD0-A2FE-8BD3E8EF6203}" type="presOf" srcId="{13A50B88-82D7-4A20-BD16-1F06944395DF}" destId="{C9110040-E1C6-4D10-B35C-7D878C9C056D}" srcOrd="0" destOrd="3" presId="urn:diagrams.loki3.com/BracketList+Icon"/>
    <dgm:cxn modelId="{944CDBC7-76AB-4CEE-9E62-E6153C7EDA80}" type="presOf" srcId="{73A5139B-B180-48BD-9B6C-9FC092267530}" destId="{C9110040-E1C6-4D10-B35C-7D878C9C056D}" srcOrd="0" destOrd="0" presId="urn:diagrams.loki3.com/BracketList+Icon"/>
    <dgm:cxn modelId="{8CA15815-21C8-4EE3-9219-78098FC69FAC}" srcId="{4EEB136D-E0BF-4794-838B-F18E3A8479A7}" destId="{832B547A-F86A-476A-B3F5-E19A1C3DF767}" srcOrd="1" destOrd="0" parTransId="{54391341-7276-439B-93AA-D4B35318F08D}" sibTransId="{4C3D5E81-8BFD-4159-AA8D-5A3F9A68C4ED}"/>
    <dgm:cxn modelId="{8C0A3AFC-5BF2-42FE-9D26-71FC8452D288}" type="presOf" srcId="{B81A9EA7-2F75-4354-A6F8-8B563E1A76BA}" destId="{C9110040-E1C6-4D10-B35C-7D878C9C056D}" srcOrd="0" destOrd="2" presId="urn:diagrams.loki3.com/BracketList+Icon"/>
    <dgm:cxn modelId="{9425CE11-8D87-479F-AA99-BCCE73DA1B73}" srcId="{4EEB136D-E0BF-4794-838B-F18E3A8479A7}" destId="{13A50B88-82D7-4A20-BD16-1F06944395DF}" srcOrd="3" destOrd="0" parTransId="{A8381BAE-8FB5-425A-9A6A-DF20A006E37D}" sibTransId="{38B8F78A-5677-45B1-BA84-305998864B4A}"/>
    <dgm:cxn modelId="{2477D708-E3CA-47B0-AC9D-0F100FB1081B}" type="presParOf" srcId="{82ED9FFD-537B-4553-B9C9-A4D4AD6AAD4E}" destId="{117F15B4-14AE-4A42-9216-077FC9818509}" srcOrd="0" destOrd="0" presId="urn:diagrams.loki3.com/BracketList+Icon"/>
    <dgm:cxn modelId="{D96DE3A2-9A24-4317-B4AD-B94A96BECA2E}" type="presParOf" srcId="{117F15B4-14AE-4A42-9216-077FC9818509}" destId="{36FB3258-EA10-4986-B293-B5DD09D69A4D}" srcOrd="0" destOrd="0" presId="urn:diagrams.loki3.com/BracketList+Icon"/>
    <dgm:cxn modelId="{36B6BAE4-AF71-4AA5-820B-5E49AB9715D4}" type="presParOf" srcId="{117F15B4-14AE-4A42-9216-077FC9818509}" destId="{153CC833-18B5-4730-9694-6046A52E6D10}" srcOrd="1" destOrd="0" presId="urn:diagrams.loki3.com/BracketList+Icon"/>
    <dgm:cxn modelId="{3445C0EF-9316-4DB4-875A-13CC64F766C3}" type="presParOf" srcId="{117F15B4-14AE-4A42-9216-077FC9818509}" destId="{6F7F062E-90F5-48A7-84E7-159F561F4690}" srcOrd="2" destOrd="0" presId="urn:diagrams.loki3.com/BracketList+Icon"/>
    <dgm:cxn modelId="{60DEEA22-FD5E-45F3-9457-DF8EBFCBE785}" type="presParOf" srcId="{117F15B4-14AE-4A42-9216-077FC9818509}" destId="{C9110040-E1C6-4D10-B35C-7D878C9C056D}" srcOrd="3" destOrd="0" presId="urn:diagrams.loki3.com/Bracket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20D855-1129-4909-BDDA-4143148A4FF2}" type="doc">
      <dgm:prSet loTypeId="urn:microsoft.com/office/officeart/2005/8/layout/default#9" loCatId="list" qsTypeId="urn:microsoft.com/office/officeart/2005/8/quickstyle/simple1" qsCatId="simple" csTypeId="urn:microsoft.com/office/officeart/2005/8/colors/accent0_3" csCatId="mainScheme" phldr="1"/>
      <dgm:spPr/>
      <dgm:t>
        <a:bodyPr/>
        <a:lstStyle/>
        <a:p>
          <a:endParaRPr lang="en-US"/>
        </a:p>
      </dgm:t>
    </dgm:pt>
    <dgm:pt modelId="{5C0EA4E4-D00B-46BF-B468-7CF5B3C082BE}">
      <dgm:prSet phldrT="[Κείμενο]" custT="1"/>
      <dgm:spPr/>
      <dgm:t>
        <a:bodyPr/>
        <a:lstStyle/>
        <a:p>
          <a:r>
            <a:rPr lang="el-GR" sz="1600" b="1" dirty="0" smtClean="0">
              <a:latin typeface="Calibri" pitchFamily="34" charset="0"/>
            </a:rPr>
            <a:t>Οι ΚΜ/Π προσφέρουν στους εκπαιδευτικούς συστηματικά κίνητρα, αναγνώριση και υποστήριξη των προσπαθειών τους για επαγγελματική ανάπτυξη </a:t>
          </a:r>
          <a:r>
            <a:rPr lang="en-US" sz="1200" b="1" dirty="0" smtClean="0">
              <a:latin typeface="Calibri" pitchFamily="34" charset="0"/>
            </a:rPr>
            <a:t>(</a:t>
          </a:r>
          <a:r>
            <a:rPr lang="en-US" sz="1200" b="1" dirty="0" err="1" smtClean="0">
              <a:latin typeface="Calibri" pitchFamily="34" charset="0"/>
            </a:rPr>
            <a:t>Mycue</a:t>
          </a:r>
          <a:r>
            <a:rPr lang="en-US" sz="1200" b="1" dirty="0" smtClean="0">
              <a:latin typeface="Calibri" pitchFamily="34" charset="0"/>
            </a:rPr>
            <a:t> 2000)</a:t>
          </a:r>
          <a:endParaRPr lang="en-US" sz="1200" b="1" dirty="0"/>
        </a:p>
      </dgm:t>
    </dgm:pt>
    <dgm:pt modelId="{795FE4E0-02B3-4A63-9AF3-F142C24FF779}" type="parTrans" cxnId="{F4D37C16-CA23-4121-B4B1-93C4BBCF58AE}">
      <dgm:prSet/>
      <dgm:spPr/>
      <dgm:t>
        <a:bodyPr/>
        <a:lstStyle/>
        <a:p>
          <a:endParaRPr lang="en-US" sz="1600" b="1"/>
        </a:p>
      </dgm:t>
    </dgm:pt>
    <dgm:pt modelId="{3AB136AD-7A68-4E6E-8180-987DDDA03D94}" type="sibTrans" cxnId="{F4D37C16-CA23-4121-B4B1-93C4BBCF58AE}">
      <dgm:prSet/>
      <dgm:spPr/>
      <dgm:t>
        <a:bodyPr/>
        <a:lstStyle/>
        <a:p>
          <a:endParaRPr lang="en-US" sz="1600" b="1"/>
        </a:p>
      </dgm:t>
    </dgm:pt>
    <dgm:pt modelId="{C6CA49DE-9064-4D5B-841F-A8F9540DAED4}">
      <dgm:prSet custT="1"/>
      <dgm:spPr/>
      <dgm:t>
        <a:bodyPr/>
        <a:lstStyle/>
        <a:p>
          <a:r>
            <a:rPr lang="el-GR" sz="1600" b="1" dirty="0" smtClean="0">
              <a:latin typeface="Calibri" pitchFamily="34" charset="0"/>
            </a:rPr>
            <a:t>Η συμμετοχή σε ΚΠ/Μ αυξάνει την αυτοπεποίθηση των εκπαιδευτικών και βελτιώνει τις γνώσεις και τις δεξιότητές τους </a:t>
          </a:r>
          <a:br>
            <a:rPr lang="el-GR" sz="1600" b="1" dirty="0" smtClean="0">
              <a:latin typeface="Calibri" pitchFamily="34" charset="0"/>
            </a:rPr>
          </a:br>
          <a:r>
            <a:rPr lang="en-US" sz="1200" b="1" dirty="0" smtClean="0">
              <a:latin typeface="Calibri" pitchFamily="34" charset="0"/>
            </a:rPr>
            <a:t>(Wenger, McDermott, &amp; Snyder, 2002)</a:t>
          </a:r>
          <a:endParaRPr lang="el-GR" sz="1200" b="1" dirty="0" smtClean="0">
            <a:latin typeface="Calibri" pitchFamily="34" charset="0"/>
          </a:endParaRPr>
        </a:p>
      </dgm:t>
    </dgm:pt>
    <dgm:pt modelId="{61D5C3AF-FDA9-4AEC-AD94-AABD666579C8}" type="parTrans" cxnId="{2FE99E10-4660-4316-B7A8-CA7C3C0FCB15}">
      <dgm:prSet/>
      <dgm:spPr/>
      <dgm:t>
        <a:bodyPr/>
        <a:lstStyle/>
        <a:p>
          <a:endParaRPr lang="en-US" sz="1600" b="1"/>
        </a:p>
      </dgm:t>
    </dgm:pt>
    <dgm:pt modelId="{2A2148F5-F07C-4331-B92E-F9F82D544D2B}" type="sibTrans" cxnId="{2FE99E10-4660-4316-B7A8-CA7C3C0FCB15}">
      <dgm:prSet/>
      <dgm:spPr/>
      <dgm:t>
        <a:bodyPr/>
        <a:lstStyle/>
        <a:p>
          <a:endParaRPr lang="en-US" sz="1600" b="1"/>
        </a:p>
      </dgm:t>
    </dgm:pt>
    <dgm:pt modelId="{7D94A350-2F30-4893-82B7-9482AB97F78E}">
      <dgm:prSet custT="1"/>
      <dgm:spPr/>
      <dgm:t>
        <a:bodyPr/>
        <a:lstStyle/>
        <a:p>
          <a:r>
            <a:rPr lang="el-GR" sz="1600" b="1" dirty="0" smtClean="0">
              <a:latin typeface="Calibri" pitchFamily="34" charset="0"/>
            </a:rPr>
            <a:t>Προσφέρει ένα μέσο για </a:t>
          </a:r>
          <a:br>
            <a:rPr lang="el-GR" sz="1600" b="1" dirty="0" smtClean="0">
              <a:latin typeface="Calibri" pitchFamily="34" charset="0"/>
            </a:rPr>
          </a:br>
          <a:r>
            <a:rPr lang="el-GR" sz="1600" b="1" dirty="0" smtClean="0">
              <a:latin typeface="Calibri" pitchFamily="34" charset="0"/>
            </a:rPr>
            <a:t>την καθοδήγηση και </a:t>
          </a:r>
          <a:br>
            <a:rPr lang="el-GR" sz="1600" b="1" dirty="0" smtClean="0">
              <a:latin typeface="Calibri" pitchFamily="34" charset="0"/>
            </a:rPr>
          </a:br>
          <a:r>
            <a:rPr lang="el-GR" sz="1600" b="1" dirty="0" smtClean="0">
              <a:latin typeface="Calibri" pitchFamily="34" charset="0"/>
            </a:rPr>
            <a:t>την υποστήριξη νέων εκπαιδευτικών </a:t>
          </a:r>
        </a:p>
        <a:p>
          <a:r>
            <a:rPr lang="en-US" sz="1200" b="1" dirty="0" smtClean="0">
              <a:latin typeface="Calibri" pitchFamily="34" charset="0"/>
            </a:rPr>
            <a:t>(Wenger, McDermott, &amp; Snyder, 2002)</a:t>
          </a:r>
        </a:p>
      </dgm:t>
    </dgm:pt>
    <dgm:pt modelId="{1C9EB042-C180-48DB-BC06-D664B7D61859}" type="parTrans" cxnId="{A37A42DF-6AFC-4354-9EC5-6A66EC9245D3}">
      <dgm:prSet/>
      <dgm:spPr/>
      <dgm:t>
        <a:bodyPr/>
        <a:lstStyle/>
        <a:p>
          <a:endParaRPr lang="en-US" sz="1600" b="1"/>
        </a:p>
      </dgm:t>
    </dgm:pt>
    <dgm:pt modelId="{A4A93E59-6781-45C7-8848-32DEDDC9A2A0}" type="sibTrans" cxnId="{A37A42DF-6AFC-4354-9EC5-6A66EC9245D3}">
      <dgm:prSet/>
      <dgm:spPr/>
      <dgm:t>
        <a:bodyPr/>
        <a:lstStyle/>
        <a:p>
          <a:endParaRPr lang="en-US" sz="1600" b="1"/>
        </a:p>
      </dgm:t>
    </dgm:pt>
    <dgm:pt modelId="{95CEC45E-267D-4C02-9F13-5E4D9BF3B64C}">
      <dgm:prSet custT="1"/>
      <dgm:spPr/>
      <dgm:t>
        <a:bodyPr/>
        <a:lstStyle/>
        <a:p>
          <a:r>
            <a:rPr lang="el-GR" sz="1600" b="1" dirty="0" smtClean="0">
              <a:latin typeface="Calibri" pitchFamily="34" charset="0"/>
            </a:rPr>
            <a:t>Τα πιο αξιόλογα αποτελέσματα μιας ΚΠ/Μ είναι μη μετρήσιμα, όπως:</a:t>
          </a:r>
          <a:endParaRPr lang="en-US" sz="1600" b="1" dirty="0" smtClean="0">
            <a:latin typeface="Calibri" pitchFamily="34" charset="0"/>
          </a:endParaRPr>
        </a:p>
      </dgm:t>
    </dgm:pt>
    <dgm:pt modelId="{72C84319-AC1A-4D78-94D7-3D5A0367CF23}" type="parTrans" cxnId="{82227448-32BC-4892-B573-C2BD4502AE2A}">
      <dgm:prSet/>
      <dgm:spPr/>
      <dgm:t>
        <a:bodyPr/>
        <a:lstStyle/>
        <a:p>
          <a:endParaRPr lang="en-US" sz="1600"/>
        </a:p>
      </dgm:t>
    </dgm:pt>
    <dgm:pt modelId="{80D03574-9F3F-4803-B4CB-812CC5ECBD4D}" type="sibTrans" cxnId="{82227448-32BC-4892-B573-C2BD4502AE2A}">
      <dgm:prSet/>
      <dgm:spPr/>
      <dgm:t>
        <a:bodyPr/>
        <a:lstStyle/>
        <a:p>
          <a:endParaRPr lang="en-US" sz="1600"/>
        </a:p>
      </dgm:t>
    </dgm:pt>
    <dgm:pt modelId="{A0B30EBF-BFC3-4071-8C63-9DABFE35B109}" type="pres">
      <dgm:prSet presAssocID="{0320D855-1129-4909-BDDA-4143148A4FF2}" presName="diagram" presStyleCnt="0">
        <dgm:presLayoutVars>
          <dgm:dir/>
          <dgm:resizeHandles val="exact"/>
        </dgm:presLayoutVars>
      </dgm:prSet>
      <dgm:spPr/>
      <dgm:t>
        <a:bodyPr/>
        <a:lstStyle/>
        <a:p>
          <a:endParaRPr lang="en-US"/>
        </a:p>
      </dgm:t>
    </dgm:pt>
    <dgm:pt modelId="{1DE0548B-F2EB-4A59-9042-1E2CEFFE94E8}" type="pres">
      <dgm:prSet presAssocID="{5C0EA4E4-D00B-46BF-B468-7CF5B3C082BE}" presName="node" presStyleLbl="node1" presStyleIdx="0" presStyleCnt="4" custScaleX="80153" custLinFactNeighborX="-17032">
        <dgm:presLayoutVars>
          <dgm:bulletEnabled val="1"/>
        </dgm:presLayoutVars>
      </dgm:prSet>
      <dgm:spPr/>
      <dgm:t>
        <a:bodyPr/>
        <a:lstStyle/>
        <a:p>
          <a:endParaRPr lang="en-US"/>
        </a:p>
      </dgm:t>
    </dgm:pt>
    <dgm:pt modelId="{E6183C74-20B0-40A1-97A2-F1B09DC83903}" type="pres">
      <dgm:prSet presAssocID="{3AB136AD-7A68-4E6E-8180-987DDDA03D94}" presName="sibTrans" presStyleCnt="0"/>
      <dgm:spPr/>
    </dgm:pt>
    <dgm:pt modelId="{99A26576-7E07-4093-B653-6BCC050375C1}" type="pres">
      <dgm:prSet presAssocID="{C6CA49DE-9064-4D5B-841F-A8F9540DAED4}" presName="node" presStyleLbl="node1" presStyleIdx="1" presStyleCnt="4" custScaleX="80153" custLinFactNeighborX="-23633">
        <dgm:presLayoutVars>
          <dgm:bulletEnabled val="1"/>
        </dgm:presLayoutVars>
      </dgm:prSet>
      <dgm:spPr/>
      <dgm:t>
        <a:bodyPr/>
        <a:lstStyle/>
        <a:p>
          <a:endParaRPr lang="en-US"/>
        </a:p>
      </dgm:t>
    </dgm:pt>
    <dgm:pt modelId="{9628780F-2FCC-435A-A825-AD264A0E89AD}" type="pres">
      <dgm:prSet presAssocID="{2A2148F5-F07C-4331-B92E-F9F82D544D2B}" presName="sibTrans" presStyleCnt="0"/>
      <dgm:spPr/>
    </dgm:pt>
    <dgm:pt modelId="{6F5DFBCA-F2B5-4F77-A1C9-168600509B9C}" type="pres">
      <dgm:prSet presAssocID="{7D94A350-2F30-4893-82B7-9482AB97F78E}" presName="node" presStyleLbl="node1" presStyleIdx="2" presStyleCnt="4" custScaleX="80153" custLinFactNeighborX="-30504">
        <dgm:presLayoutVars>
          <dgm:bulletEnabled val="1"/>
        </dgm:presLayoutVars>
      </dgm:prSet>
      <dgm:spPr/>
      <dgm:t>
        <a:bodyPr/>
        <a:lstStyle/>
        <a:p>
          <a:endParaRPr lang="en-US"/>
        </a:p>
      </dgm:t>
    </dgm:pt>
    <dgm:pt modelId="{06AEDBD6-5321-48AE-9265-72D9B576A9F1}" type="pres">
      <dgm:prSet presAssocID="{A4A93E59-6781-45C7-8848-32DEDDC9A2A0}" presName="sibTrans" presStyleCnt="0"/>
      <dgm:spPr/>
    </dgm:pt>
    <dgm:pt modelId="{71449464-AA46-4C19-AD84-95E43470D13C}" type="pres">
      <dgm:prSet presAssocID="{95CEC45E-267D-4C02-9F13-5E4D9BF3B64C}" presName="node" presStyleLbl="node1" presStyleIdx="3" presStyleCnt="4" custScaleX="79172" custLinFactX="-8117" custLinFactNeighborX="-100000" custLinFactNeighborY="-3001">
        <dgm:presLayoutVars>
          <dgm:bulletEnabled val="1"/>
        </dgm:presLayoutVars>
      </dgm:prSet>
      <dgm:spPr/>
      <dgm:t>
        <a:bodyPr/>
        <a:lstStyle/>
        <a:p>
          <a:endParaRPr lang="en-US"/>
        </a:p>
      </dgm:t>
    </dgm:pt>
  </dgm:ptLst>
  <dgm:cxnLst>
    <dgm:cxn modelId="{F4D37C16-CA23-4121-B4B1-93C4BBCF58AE}" srcId="{0320D855-1129-4909-BDDA-4143148A4FF2}" destId="{5C0EA4E4-D00B-46BF-B468-7CF5B3C082BE}" srcOrd="0" destOrd="0" parTransId="{795FE4E0-02B3-4A63-9AF3-F142C24FF779}" sibTransId="{3AB136AD-7A68-4E6E-8180-987DDDA03D94}"/>
    <dgm:cxn modelId="{0C1BBFC5-EEF1-4F58-88BF-49EC739ADA39}" type="presOf" srcId="{0320D855-1129-4909-BDDA-4143148A4FF2}" destId="{A0B30EBF-BFC3-4071-8C63-9DABFE35B109}" srcOrd="0" destOrd="0" presId="urn:microsoft.com/office/officeart/2005/8/layout/default#9"/>
    <dgm:cxn modelId="{82227448-32BC-4892-B573-C2BD4502AE2A}" srcId="{0320D855-1129-4909-BDDA-4143148A4FF2}" destId="{95CEC45E-267D-4C02-9F13-5E4D9BF3B64C}" srcOrd="3" destOrd="0" parTransId="{72C84319-AC1A-4D78-94D7-3D5A0367CF23}" sibTransId="{80D03574-9F3F-4803-B4CB-812CC5ECBD4D}"/>
    <dgm:cxn modelId="{A37A42DF-6AFC-4354-9EC5-6A66EC9245D3}" srcId="{0320D855-1129-4909-BDDA-4143148A4FF2}" destId="{7D94A350-2F30-4893-82B7-9482AB97F78E}" srcOrd="2" destOrd="0" parTransId="{1C9EB042-C180-48DB-BC06-D664B7D61859}" sibTransId="{A4A93E59-6781-45C7-8848-32DEDDC9A2A0}"/>
    <dgm:cxn modelId="{4610DCC1-EC89-4391-8D06-C964D0654F60}" type="presOf" srcId="{7D94A350-2F30-4893-82B7-9482AB97F78E}" destId="{6F5DFBCA-F2B5-4F77-A1C9-168600509B9C}" srcOrd="0" destOrd="0" presId="urn:microsoft.com/office/officeart/2005/8/layout/default#9"/>
    <dgm:cxn modelId="{D23EEEC9-46EB-4097-9B08-597745F9FEA9}" type="presOf" srcId="{5C0EA4E4-D00B-46BF-B468-7CF5B3C082BE}" destId="{1DE0548B-F2EB-4A59-9042-1E2CEFFE94E8}" srcOrd="0" destOrd="0" presId="urn:microsoft.com/office/officeart/2005/8/layout/default#9"/>
    <dgm:cxn modelId="{2FE99E10-4660-4316-B7A8-CA7C3C0FCB15}" srcId="{0320D855-1129-4909-BDDA-4143148A4FF2}" destId="{C6CA49DE-9064-4D5B-841F-A8F9540DAED4}" srcOrd="1" destOrd="0" parTransId="{61D5C3AF-FDA9-4AEC-AD94-AABD666579C8}" sibTransId="{2A2148F5-F07C-4331-B92E-F9F82D544D2B}"/>
    <dgm:cxn modelId="{BA6E2AF9-BC5A-4145-B749-F340FBC81BA2}" type="presOf" srcId="{95CEC45E-267D-4C02-9F13-5E4D9BF3B64C}" destId="{71449464-AA46-4C19-AD84-95E43470D13C}" srcOrd="0" destOrd="0" presId="urn:microsoft.com/office/officeart/2005/8/layout/default#9"/>
    <dgm:cxn modelId="{C51CF5F5-A51D-4183-90AF-D965A4108F99}" type="presOf" srcId="{C6CA49DE-9064-4D5B-841F-A8F9540DAED4}" destId="{99A26576-7E07-4093-B653-6BCC050375C1}" srcOrd="0" destOrd="0" presId="urn:microsoft.com/office/officeart/2005/8/layout/default#9"/>
    <dgm:cxn modelId="{6B93C0F7-B71A-4DEC-9F57-1C6EE6E5DBAE}" type="presParOf" srcId="{A0B30EBF-BFC3-4071-8C63-9DABFE35B109}" destId="{1DE0548B-F2EB-4A59-9042-1E2CEFFE94E8}" srcOrd="0" destOrd="0" presId="urn:microsoft.com/office/officeart/2005/8/layout/default#9"/>
    <dgm:cxn modelId="{0703579A-A379-42D3-8CEC-215F47437034}" type="presParOf" srcId="{A0B30EBF-BFC3-4071-8C63-9DABFE35B109}" destId="{E6183C74-20B0-40A1-97A2-F1B09DC83903}" srcOrd="1" destOrd="0" presId="urn:microsoft.com/office/officeart/2005/8/layout/default#9"/>
    <dgm:cxn modelId="{0FBA94C2-7B6D-4D01-A03B-E5373E7D2056}" type="presParOf" srcId="{A0B30EBF-BFC3-4071-8C63-9DABFE35B109}" destId="{99A26576-7E07-4093-B653-6BCC050375C1}" srcOrd="2" destOrd="0" presId="urn:microsoft.com/office/officeart/2005/8/layout/default#9"/>
    <dgm:cxn modelId="{A538860C-D394-4674-A46F-A5AE33EA6A97}" type="presParOf" srcId="{A0B30EBF-BFC3-4071-8C63-9DABFE35B109}" destId="{9628780F-2FCC-435A-A825-AD264A0E89AD}" srcOrd="3" destOrd="0" presId="urn:microsoft.com/office/officeart/2005/8/layout/default#9"/>
    <dgm:cxn modelId="{ABA1DDBE-2CE2-4A80-97A4-C585E25BE00A}" type="presParOf" srcId="{A0B30EBF-BFC3-4071-8C63-9DABFE35B109}" destId="{6F5DFBCA-F2B5-4F77-A1C9-168600509B9C}" srcOrd="4" destOrd="0" presId="urn:microsoft.com/office/officeart/2005/8/layout/default#9"/>
    <dgm:cxn modelId="{3E804BD1-7653-468D-BF45-A47E28501AAB}" type="presParOf" srcId="{A0B30EBF-BFC3-4071-8C63-9DABFE35B109}" destId="{06AEDBD6-5321-48AE-9265-72D9B576A9F1}" srcOrd="5" destOrd="0" presId="urn:microsoft.com/office/officeart/2005/8/layout/default#9"/>
    <dgm:cxn modelId="{4250CB17-CCD8-4639-BEA1-1FD5A896D334}" type="presParOf" srcId="{A0B30EBF-BFC3-4071-8C63-9DABFE35B109}" destId="{71449464-AA46-4C19-AD84-95E43470D13C}" srcOrd="6" destOrd="0" presId="urn:microsoft.com/office/officeart/2005/8/layout/default#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D1B925-CDB1-422D-8922-5BBC5E512E0B}" type="doc">
      <dgm:prSet loTypeId="urn:microsoft.com/office/officeart/2005/8/layout/default#10" loCatId="list" qsTypeId="urn:microsoft.com/office/officeart/2005/8/quickstyle/simple4" qsCatId="simple" csTypeId="urn:microsoft.com/office/officeart/2005/8/colors/accent0_3" csCatId="mainScheme" phldr="1"/>
      <dgm:spPr/>
      <dgm:t>
        <a:bodyPr/>
        <a:lstStyle/>
        <a:p>
          <a:endParaRPr lang="en-US"/>
        </a:p>
      </dgm:t>
    </dgm:pt>
    <dgm:pt modelId="{39EAD071-82E8-48F0-8591-CBE7AA82074F}">
      <dgm:prSet phldrT="[Κείμενο]" custT="1"/>
      <dgm:spPr/>
      <dgm:t>
        <a:bodyPr/>
        <a:lstStyle/>
        <a:p>
          <a:r>
            <a:rPr lang="el-GR" sz="1600" b="1" dirty="0" smtClean="0">
              <a:latin typeface="Calibri" pitchFamily="34" charset="0"/>
            </a:rPr>
            <a:t>Αυξάνει την αυτοπεποίθηση των επιμορφωτών, </a:t>
          </a:r>
          <a:br>
            <a:rPr lang="el-GR" sz="1600" b="1" dirty="0" smtClean="0">
              <a:latin typeface="Calibri" pitchFamily="34" charset="0"/>
            </a:rPr>
          </a:br>
          <a:r>
            <a:rPr lang="el-GR" sz="1600" b="1" dirty="0" smtClean="0">
              <a:latin typeface="Calibri" pitchFamily="34" charset="0"/>
            </a:rPr>
            <a:t>την εργασιακή  τους ικανοποίηση και βελτιώνει τις γνώσεις και τις δεξιότητές τους</a:t>
          </a:r>
          <a:endParaRPr lang="en-US" sz="1600" b="1" dirty="0"/>
        </a:p>
      </dgm:t>
    </dgm:pt>
    <dgm:pt modelId="{00FF4F68-F334-45C8-AB7F-B0E1CB212F62}" type="parTrans" cxnId="{143B08EF-9208-4D67-9564-50E6422EF1F7}">
      <dgm:prSet/>
      <dgm:spPr/>
      <dgm:t>
        <a:bodyPr/>
        <a:lstStyle/>
        <a:p>
          <a:endParaRPr lang="en-US" sz="1600" b="1"/>
        </a:p>
      </dgm:t>
    </dgm:pt>
    <dgm:pt modelId="{8A437262-7678-458D-A142-5D68AD685FF4}" type="sibTrans" cxnId="{143B08EF-9208-4D67-9564-50E6422EF1F7}">
      <dgm:prSet/>
      <dgm:spPr/>
      <dgm:t>
        <a:bodyPr/>
        <a:lstStyle/>
        <a:p>
          <a:endParaRPr lang="en-US" sz="1600" b="1"/>
        </a:p>
      </dgm:t>
    </dgm:pt>
    <dgm:pt modelId="{5FDD57DD-6FA1-4B6F-B06B-B00847CAE7BE}">
      <dgm:prSet custT="1"/>
      <dgm:spPr/>
      <dgm:t>
        <a:bodyPr/>
        <a:lstStyle/>
        <a:p>
          <a:r>
            <a:rPr lang="el-GR" sz="1600" b="1" smtClean="0">
              <a:latin typeface="Calibri" pitchFamily="34" charset="0"/>
            </a:rPr>
            <a:t>Δίνει ευκαιρίες για να επικυρώσουν την εμπειρία και εξειδίκευση που έχουν αποκτήσει</a:t>
          </a:r>
          <a:endParaRPr lang="el-GR" sz="1600" b="1" dirty="0" smtClean="0">
            <a:latin typeface="Calibri" pitchFamily="34" charset="0"/>
          </a:endParaRPr>
        </a:p>
      </dgm:t>
    </dgm:pt>
    <dgm:pt modelId="{3B72252B-C96A-456C-8DD9-A80C2A77FDC0}" type="parTrans" cxnId="{1E1FC541-141C-4672-96BA-1D78FADF0D96}">
      <dgm:prSet/>
      <dgm:spPr/>
      <dgm:t>
        <a:bodyPr/>
        <a:lstStyle/>
        <a:p>
          <a:endParaRPr lang="en-US" sz="1600" b="1"/>
        </a:p>
      </dgm:t>
    </dgm:pt>
    <dgm:pt modelId="{2598C038-42FF-487F-92D4-C6E3FF04FC2B}" type="sibTrans" cxnId="{1E1FC541-141C-4672-96BA-1D78FADF0D96}">
      <dgm:prSet/>
      <dgm:spPr/>
      <dgm:t>
        <a:bodyPr/>
        <a:lstStyle/>
        <a:p>
          <a:endParaRPr lang="en-US" sz="1600" b="1"/>
        </a:p>
      </dgm:t>
    </dgm:pt>
    <dgm:pt modelId="{1CEBBA2F-4A55-4F5C-8E3C-E630964F41F6}">
      <dgm:prSet custT="1"/>
      <dgm:spPr/>
      <dgm:t>
        <a:bodyPr/>
        <a:lstStyle/>
        <a:p>
          <a:r>
            <a:rPr lang="el-GR" sz="1600" b="1" smtClean="0">
              <a:latin typeface="Calibri" pitchFamily="34" charset="0"/>
            </a:rPr>
            <a:t>Αυξάνει τις ηγετικές ικανότητες των επιμορφωτών</a:t>
          </a:r>
          <a:endParaRPr lang="el-GR" sz="1600" b="1" dirty="0" smtClean="0">
            <a:latin typeface="Calibri" pitchFamily="34" charset="0"/>
          </a:endParaRPr>
        </a:p>
      </dgm:t>
    </dgm:pt>
    <dgm:pt modelId="{3B886E46-63FB-4C0F-9B0C-7FFCC296D8B4}" type="parTrans" cxnId="{79608BE1-8766-4803-AFC3-63685471F4DA}">
      <dgm:prSet/>
      <dgm:spPr/>
      <dgm:t>
        <a:bodyPr/>
        <a:lstStyle/>
        <a:p>
          <a:endParaRPr lang="en-US" sz="1600" b="1"/>
        </a:p>
      </dgm:t>
    </dgm:pt>
    <dgm:pt modelId="{BD2094BD-90ED-4DAC-B99B-14BFA3BADC68}" type="sibTrans" cxnId="{79608BE1-8766-4803-AFC3-63685471F4DA}">
      <dgm:prSet/>
      <dgm:spPr/>
      <dgm:t>
        <a:bodyPr/>
        <a:lstStyle/>
        <a:p>
          <a:endParaRPr lang="en-US" sz="1600" b="1"/>
        </a:p>
      </dgm:t>
    </dgm:pt>
    <dgm:pt modelId="{59BD3651-45B6-4681-8FD8-D8C86987DDD5}">
      <dgm:prSet custT="1"/>
      <dgm:spPr/>
      <dgm:t>
        <a:bodyPr/>
        <a:lstStyle/>
        <a:p>
          <a:r>
            <a:rPr lang="el-GR" sz="1600" b="1" smtClean="0">
              <a:latin typeface="Calibri" pitchFamily="34" charset="0"/>
            </a:rPr>
            <a:t>Δίνει νέες ευκαιρίες για αναστοχασμό και αντικειμενική αξιολόγηση της διδακτικής πράξης</a:t>
          </a:r>
          <a:endParaRPr lang="el-GR" sz="1600" b="1" dirty="0" smtClean="0">
            <a:latin typeface="Calibri" pitchFamily="34" charset="0"/>
          </a:endParaRPr>
        </a:p>
      </dgm:t>
    </dgm:pt>
    <dgm:pt modelId="{D57AA841-A6FA-424F-9773-05590BF2BFE9}" type="parTrans" cxnId="{75D58B18-9E82-4772-8FFC-AEF17EB5EAFF}">
      <dgm:prSet/>
      <dgm:spPr/>
      <dgm:t>
        <a:bodyPr/>
        <a:lstStyle/>
        <a:p>
          <a:endParaRPr lang="en-US" sz="1600" b="1"/>
        </a:p>
      </dgm:t>
    </dgm:pt>
    <dgm:pt modelId="{640CC580-9A10-454B-8D11-7043EB303617}" type="sibTrans" cxnId="{75D58B18-9E82-4772-8FFC-AEF17EB5EAFF}">
      <dgm:prSet/>
      <dgm:spPr/>
      <dgm:t>
        <a:bodyPr/>
        <a:lstStyle/>
        <a:p>
          <a:endParaRPr lang="en-US" sz="1600" b="1"/>
        </a:p>
      </dgm:t>
    </dgm:pt>
    <dgm:pt modelId="{6338ACBA-B5F0-4F45-B74D-75AC0EC27E5E}">
      <dgm:prSet custT="1"/>
      <dgm:spPr/>
      <dgm:t>
        <a:bodyPr/>
        <a:lstStyle/>
        <a:p>
          <a:r>
            <a:rPr lang="el-GR" sz="1600" b="1" smtClean="0">
              <a:latin typeface="Calibri" pitchFamily="34" charset="0"/>
            </a:rPr>
            <a:t>Δίνει αφορμές για ουσιαστικό διάλογο με εκπαιδευτικούς</a:t>
          </a:r>
          <a:endParaRPr lang="el-GR" sz="1600" b="1" dirty="0" smtClean="0">
            <a:latin typeface="Calibri" pitchFamily="34" charset="0"/>
          </a:endParaRPr>
        </a:p>
      </dgm:t>
    </dgm:pt>
    <dgm:pt modelId="{EA94ADAE-8063-4CC2-8FA6-0B194C2D3E37}" type="parTrans" cxnId="{99FAFF36-9F01-47AA-925B-4B048C8254D9}">
      <dgm:prSet/>
      <dgm:spPr/>
      <dgm:t>
        <a:bodyPr/>
        <a:lstStyle/>
        <a:p>
          <a:endParaRPr lang="en-US" sz="1600" b="1"/>
        </a:p>
      </dgm:t>
    </dgm:pt>
    <dgm:pt modelId="{7A0F9407-BB9D-4A27-B3AD-EA1C17711473}" type="sibTrans" cxnId="{99FAFF36-9F01-47AA-925B-4B048C8254D9}">
      <dgm:prSet/>
      <dgm:spPr/>
      <dgm:t>
        <a:bodyPr/>
        <a:lstStyle/>
        <a:p>
          <a:endParaRPr lang="en-US" sz="1600" b="1"/>
        </a:p>
      </dgm:t>
    </dgm:pt>
    <dgm:pt modelId="{8841C669-F3DD-4D5D-A03D-6FE89775EEF0}">
      <dgm:prSet custT="1"/>
      <dgm:spPr/>
      <dgm:t>
        <a:bodyPr/>
        <a:lstStyle/>
        <a:p>
          <a:r>
            <a:rPr lang="el-GR" sz="1600" b="1" dirty="0" smtClean="0">
              <a:latin typeface="Calibri" pitchFamily="34" charset="0"/>
            </a:rPr>
            <a:t>Βελτιώνει τις δεξιότητες </a:t>
          </a:r>
          <a:br>
            <a:rPr lang="el-GR" sz="1600" b="1" dirty="0" smtClean="0">
              <a:latin typeface="Calibri" pitchFamily="34" charset="0"/>
            </a:rPr>
          </a:br>
          <a:r>
            <a:rPr lang="el-GR" sz="1600" b="1" dirty="0" smtClean="0">
              <a:latin typeface="Calibri" pitchFamily="34" charset="0"/>
            </a:rPr>
            <a:t>των επιμορφωτών σε ερευνητικές δράσεις </a:t>
          </a:r>
        </a:p>
      </dgm:t>
    </dgm:pt>
    <dgm:pt modelId="{F56DCAA0-4F51-41D5-B739-5E2CB01BAA08}" type="parTrans" cxnId="{5F4961F4-CE87-4D67-AFD4-3995337B6AD7}">
      <dgm:prSet/>
      <dgm:spPr/>
      <dgm:t>
        <a:bodyPr/>
        <a:lstStyle/>
        <a:p>
          <a:endParaRPr lang="en-US" sz="1600" b="1"/>
        </a:p>
      </dgm:t>
    </dgm:pt>
    <dgm:pt modelId="{F2BA00D4-DC16-47F4-BFB4-8119B1ED3C7C}" type="sibTrans" cxnId="{5F4961F4-CE87-4D67-AFD4-3995337B6AD7}">
      <dgm:prSet/>
      <dgm:spPr/>
      <dgm:t>
        <a:bodyPr/>
        <a:lstStyle/>
        <a:p>
          <a:endParaRPr lang="en-US" sz="1600" b="1"/>
        </a:p>
      </dgm:t>
    </dgm:pt>
    <dgm:pt modelId="{B7836C9E-5702-4F3A-9E45-D5D771D38945}" type="pres">
      <dgm:prSet presAssocID="{68D1B925-CDB1-422D-8922-5BBC5E512E0B}" presName="diagram" presStyleCnt="0">
        <dgm:presLayoutVars>
          <dgm:dir/>
          <dgm:resizeHandles val="exact"/>
        </dgm:presLayoutVars>
      </dgm:prSet>
      <dgm:spPr/>
      <dgm:t>
        <a:bodyPr/>
        <a:lstStyle/>
        <a:p>
          <a:endParaRPr lang="en-US"/>
        </a:p>
      </dgm:t>
    </dgm:pt>
    <dgm:pt modelId="{EB08718F-39E3-406B-9FF9-C83369030BE1}" type="pres">
      <dgm:prSet presAssocID="{39EAD071-82E8-48F0-8591-CBE7AA82074F}" presName="node" presStyleLbl="node1" presStyleIdx="0" presStyleCnt="6">
        <dgm:presLayoutVars>
          <dgm:bulletEnabled val="1"/>
        </dgm:presLayoutVars>
      </dgm:prSet>
      <dgm:spPr/>
      <dgm:t>
        <a:bodyPr/>
        <a:lstStyle/>
        <a:p>
          <a:endParaRPr lang="en-US"/>
        </a:p>
      </dgm:t>
    </dgm:pt>
    <dgm:pt modelId="{C5DAAFB4-F494-43B7-8375-B3B7DFD913F6}" type="pres">
      <dgm:prSet presAssocID="{8A437262-7678-458D-A142-5D68AD685FF4}" presName="sibTrans" presStyleCnt="0"/>
      <dgm:spPr/>
    </dgm:pt>
    <dgm:pt modelId="{6EC978F1-AD94-4BB6-ACD0-D3DC7B0C3F97}" type="pres">
      <dgm:prSet presAssocID="{5FDD57DD-6FA1-4B6F-B06B-B00847CAE7BE}" presName="node" presStyleLbl="node1" presStyleIdx="1" presStyleCnt="6">
        <dgm:presLayoutVars>
          <dgm:bulletEnabled val="1"/>
        </dgm:presLayoutVars>
      </dgm:prSet>
      <dgm:spPr/>
      <dgm:t>
        <a:bodyPr/>
        <a:lstStyle/>
        <a:p>
          <a:endParaRPr lang="en-US"/>
        </a:p>
      </dgm:t>
    </dgm:pt>
    <dgm:pt modelId="{CE92320A-7F9A-466C-8938-D53E120EA63F}" type="pres">
      <dgm:prSet presAssocID="{2598C038-42FF-487F-92D4-C6E3FF04FC2B}" presName="sibTrans" presStyleCnt="0"/>
      <dgm:spPr/>
    </dgm:pt>
    <dgm:pt modelId="{A55AB66C-513A-4A5A-8A2F-07177E4DA318}" type="pres">
      <dgm:prSet presAssocID="{1CEBBA2F-4A55-4F5C-8E3C-E630964F41F6}" presName="node" presStyleLbl="node1" presStyleIdx="2" presStyleCnt="6">
        <dgm:presLayoutVars>
          <dgm:bulletEnabled val="1"/>
        </dgm:presLayoutVars>
      </dgm:prSet>
      <dgm:spPr/>
      <dgm:t>
        <a:bodyPr/>
        <a:lstStyle/>
        <a:p>
          <a:endParaRPr lang="en-US"/>
        </a:p>
      </dgm:t>
    </dgm:pt>
    <dgm:pt modelId="{B5EF7CE7-9913-4AA7-93B8-C2674A3DB63D}" type="pres">
      <dgm:prSet presAssocID="{BD2094BD-90ED-4DAC-B99B-14BFA3BADC68}" presName="sibTrans" presStyleCnt="0"/>
      <dgm:spPr/>
    </dgm:pt>
    <dgm:pt modelId="{696A395E-D5F9-434D-90E8-55F622BEE576}" type="pres">
      <dgm:prSet presAssocID="{59BD3651-45B6-4681-8FD8-D8C86987DDD5}" presName="node" presStyleLbl="node1" presStyleIdx="3" presStyleCnt="6">
        <dgm:presLayoutVars>
          <dgm:bulletEnabled val="1"/>
        </dgm:presLayoutVars>
      </dgm:prSet>
      <dgm:spPr/>
      <dgm:t>
        <a:bodyPr/>
        <a:lstStyle/>
        <a:p>
          <a:endParaRPr lang="en-US"/>
        </a:p>
      </dgm:t>
    </dgm:pt>
    <dgm:pt modelId="{60BF9E71-94F5-4E79-AEC9-864AC00D1FDE}" type="pres">
      <dgm:prSet presAssocID="{640CC580-9A10-454B-8D11-7043EB303617}" presName="sibTrans" presStyleCnt="0"/>
      <dgm:spPr/>
    </dgm:pt>
    <dgm:pt modelId="{1594FF77-88D7-44F8-9D09-F42FCA04374B}" type="pres">
      <dgm:prSet presAssocID="{6338ACBA-B5F0-4F45-B74D-75AC0EC27E5E}" presName="node" presStyleLbl="node1" presStyleIdx="4" presStyleCnt="6">
        <dgm:presLayoutVars>
          <dgm:bulletEnabled val="1"/>
        </dgm:presLayoutVars>
      </dgm:prSet>
      <dgm:spPr/>
      <dgm:t>
        <a:bodyPr/>
        <a:lstStyle/>
        <a:p>
          <a:endParaRPr lang="en-US"/>
        </a:p>
      </dgm:t>
    </dgm:pt>
    <dgm:pt modelId="{54D980FB-4A03-4843-B421-9A8498FEC64C}" type="pres">
      <dgm:prSet presAssocID="{7A0F9407-BB9D-4A27-B3AD-EA1C17711473}" presName="sibTrans" presStyleCnt="0"/>
      <dgm:spPr/>
    </dgm:pt>
    <dgm:pt modelId="{0B1E79AF-E7F8-4716-81A5-16A9BD08E463}" type="pres">
      <dgm:prSet presAssocID="{8841C669-F3DD-4D5D-A03D-6FE89775EEF0}" presName="node" presStyleLbl="node1" presStyleIdx="5" presStyleCnt="6">
        <dgm:presLayoutVars>
          <dgm:bulletEnabled val="1"/>
        </dgm:presLayoutVars>
      </dgm:prSet>
      <dgm:spPr/>
      <dgm:t>
        <a:bodyPr/>
        <a:lstStyle/>
        <a:p>
          <a:endParaRPr lang="en-US"/>
        </a:p>
      </dgm:t>
    </dgm:pt>
  </dgm:ptLst>
  <dgm:cxnLst>
    <dgm:cxn modelId="{143B08EF-9208-4D67-9564-50E6422EF1F7}" srcId="{68D1B925-CDB1-422D-8922-5BBC5E512E0B}" destId="{39EAD071-82E8-48F0-8591-CBE7AA82074F}" srcOrd="0" destOrd="0" parTransId="{00FF4F68-F334-45C8-AB7F-B0E1CB212F62}" sibTransId="{8A437262-7678-458D-A142-5D68AD685FF4}"/>
    <dgm:cxn modelId="{20D40C5A-0237-404E-84F2-35CA1F61CB8A}" type="presOf" srcId="{1CEBBA2F-4A55-4F5C-8E3C-E630964F41F6}" destId="{A55AB66C-513A-4A5A-8A2F-07177E4DA318}" srcOrd="0" destOrd="0" presId="urn:microsoft.com/office/officeart/2005/8/layout/default#10"/>
    <dgm:cxn modelId="{99FAFF36-9F01-47AA-925B-4B048C8254D9}" srcId="{68D1B925-CDB1-422D-8922-5BBC5E512E0B}" destId="{6338ACBA-B5F0-4F45-B74D-75AC0EC27E5E}" srcOrd="4" destOrd="0" parTransId="{EA94ADAE-8063-4CC2-8FA6-0B194C2D3E37}" sibTransId="{7A0F9407-BB9D-4A27-B3AD-EA1C17711473}"/>
    <dgm:cxn modelId="{2E85FADD-8031-4636-A106-23BDF24D03A9}" type="presOf" srcId="{68D1B925-CDB1-422D-8922-5BBC5E512E0B}" destId="{B7836C9E-5702-4F3A-9E45-D5D771D38945}" srcOrd="0" destOrd="0" presId="urn:microsoft.com/office/officeart/2005/8/layout/default#10"/>
    <dgm:cxn modelId="{EFABDF83-67C3-42DD-BB85-D4A369060F5A}" type="presOf" srcId="{6338ACBA-B5F0-4F45-B74D-75AC0EC27E5E}" destId="{1594FF77-88D7-44F8-9D09-F42FCA04374B}" srcOrd="0" destOrd="0" presId="urn:microsoft.com/office/officeart/2005/8/layout/default#10"/>
    <dgm:cxn modelId="{E28F9D0D-A688-4393-B547-BBFD896D77F8}" type="presOf" srcId="{59BD3651-45B6-4681-8FD8-D8C86987DDD5}" destId="{696A395E-D5F9-434D-90E8-55F622BEE576}" srcOrd="0" destOrd="0" presId="urn:microsoft.com/office/officeart/2005/8/layout/default#10"/>
    <dgm:cxn modelId="{5F4961F4-CE87-4D67-AFD4-3995337B6AD7}" srcId="{68D1B925-CDB1-422D-8922-5BBC5E512E0B}" destId="{8841C669-F3DD-4D5D-A03D-6FE89775EEF0}" srcOrd="5" destOrd="0" parTransId="{F56DCAA0-4F51-41D5-B739-5E2CB01BAA08}" sibTransId="{F2BA00D4-DC16-47F4-BFB4-8119B1ED3C7C}"/>
    <dgm:cxn modelId="{8802E8C8-D821-43C3-93B2-362D09E096AD}" type="presOf" srcId="{8841C669-F3DD-4D5D-A03D-6FE89775EEF0}" destId="{0B1E79AF-E7F8-4716-81A5-16A9BD08E463}" srcOrd="0" destOrd="0" presId="urn:microsoft.com/office/officeart/2005/8/layout/default#10"/>
    <dgm:cxn modelId="{79608BE1-8766-4803-AFC3-63685471F4DA}" srcId="{68D1B925-CDB1-422D-8922-5BBC5E512E0B}" destId="{1CEBBA2F-4A55-4F5C-8E3C-E630964F41F6}" srcOrd="2" destOrd="0" parTransId="{3B886E46-63FB-4C0F-9B0C-7FFCC296D8B4}" sibTransId="{BD2094BD-90ED-4DAC-B99B-14BFA3BADC68}"/>
    <dgm:cxn modelId="{9E0D53BF-C2F8-4801-9E00-FFA6C04913EA}" type="presOf" srcId="{5FDD57DD-6FA1-4B6F-B06B-B00847CAE7BE}" destId="{6EC978F1-AD94-4BB6-ACD0-D3DC7B0C3F97}" srcOrd="0" destOrd="0" presId="urn:microsoft.com/office/officeart/2005/8/layout/default#10"/>
    <dgm:cxn modelId="{75D58B18-9E82-4772-8FFC-AEF17EB5EAFF}" srcId="{68D1B925-CDB1-422D-8922-5BBC5E512E0B}" destId="{59BD3651-45B6-4681-8FD8-D8C86987DDD5}" srcOrd="3" destOrd="0" parTransId="{D57AA841-A6FA-424F-9773-05590BF2BFE9}" sibTransId="{640CC580-9A10-454B-8D11-7043EB303617}"/>
    <dgm:cxn modelId="{1E1FC541-141C-4672-96BA-1D78FADF0D96}" srcId="{68D1B925-CDB1-422D-8922-5BBC5E512E0B}" destId="{5FDD57DD-6FA1-4B6F-B06B-B00847CAE7BE}" srcOrd="1" destOrd="0" parTransId="{3B72252B-C96A-456C-8DD9-A80C2A77FDC0}" sibTransId="{2598C038-42FF-487F-92D4-C6E3FF04FC2B}"/>
    <dgm:cxn modelId="{C687E906-2DC7-4CA1-971B-C8D578F01DF0}" type="presOf" srcId="{39EAD071-82E8-48F0-8591-CBE7AA82074F}" destId="{EB08718F-39E3-406B-9FF9-C83369030BE1}" srcOrd="0" destOrd="0" presId="urn:microsoft.com/office/officeart/2005/8/layout/default#10"/>
    <dgm:cxn modelId="{0912B8BD-59C8-428A-B80B-579301390A98}" type="presParOf" srcId="{B7836C9E-5702-4F3A-9E45-D5D771D38945}" destId="{EB08718F-39E3-406B-9FF9-C83369030BE1}" srcOrd="0" destOrd="0" presId="urn:microsoft.com/office/officeart/2005/8/layout/default#10"/>
    <dgm:cxn modelId="{7BCAB4E1-EDA6-4A04-BAE2-87EFCF1A1F9A}" type="presParOf" srcId="{B7836C9E-5702-4F3A-9E45-D5D771D38945}" destId="{C5DAAFB4-F494-43B7-8375-B3B7DFD913F6}" srcOrd="1" destOrd="0" presId="urn:microsoft.com/office/officeart/2005/8/layout/default#10"/>
    <dgm:cxn modelId="{7ED6FC14-AA22-4B8A-AE9B-2845A7C22464}" type="presParOf" srcId="{B7836C9E-5702-4F3A-9E45-D5D771D38945}" destId="{6EC978F1-AD94-4BB6-ACD0-D3DC7B0C3F97}" srcOrd="2" destOrd="0" presId="urn:microsoft.com/office/officeart/2005/8/layout/default#10"/>
    <dgm:cxn modelId="{90D6F57B-C727-4140-83CB-C63490267FF3}" type="presParOf" srcId="{B7836C9E-5702-4F3A-9E45-D5D771D38945}" destId="{CE92320A-7F9A-466C-8938-D53E120EA63F}" srcOrd="3" destOrd="0" presId="urn:microsoft.com/office/officeart/2005/8/layout/default#10"/>
    <dgm:cxn modelId="{4B4A24B5-9437-412E-B4C3-5600A56BF1C3}" type="presParOf" srcId="{B7836C9E-5702-4F3A-9E45-D5D771D38945}" destId="{A55AB66C-513A-4A5A-8A2F-07177E4DA318}" srcOrd="4" destOrd="0" presId="urn:microsoft.com/office/officeart/2005/8/layout/default#10"/>
    <dgm:cxn modelId="{8C98B7D1-0F23-4024-84B4-E23E2F3F4E2D}" type="presParOf" srcId="{B7836C9E-5702-4F3A-9E45-D5D771D38945}" destId="{B5EF7CE7-9913-4AA7-93B8-C2674A3DB63D}" srcOrd="5" destOrd="0" presId="urn:microsoft.com/office/officeart/2005/8/layout/default#10"/>
    <dgm:cxn modelId="{8B21F4BD-FBE7-4BE8-A04C-4A5F60594970}" type="presParOf" srcId="{B7836C9E-5702-4F3A-9E45-D5D771D38945}" destId="{696A395E-D5F9-434D-90E8-55F622BEE576}" srcOrd="6" destOrd="0" presId="urn:microsoft.com/office/officeart/2005/8/layout/default#10"/>
    <dgm:cxn modelId="{A31B5E58-086D-48CD-B4B5-EEC5E939E448}" type="presParOf" srcId="{B7836C9E-5702-4F3A-9E45-D5D771D38945}" destId="{60BF9E71-94F5-4E79-AEC9-864AC00D1FDE}" srcOrd="7" destOrd="0" presId="urn:microsoft.com/office/officeart/2005/8/layout/default#10"/>
    <dgm:cxn modelId="{A851D009-A62F-4776-B794-B3426AA2AA8B}" type="presParOf" srcId="{B7836C9E-5702-4F3A-9E45-D5D771D38945}" destId="{1594FF77-88D7-44F8-9D09-F42FCA04374B}" srcOrd="8" destOrd="0" presId="urn:microsoft.com/office/officeart/2005/8/layout/default#10"/>
    <dgm:cxn modelId="{A585DF38-AD95-4109-90C4-4EC339BF03EE}" type="presParOf" srcId="{B7836C9E-5702-4F3A-9E45-D5D771D38945}" destId="{54D980FB-4A03-4843-B421-9A8498FEC64C}" srcOrd="9" destOrd="0" presId="urn:microsoft.com/office/officeart/2005/8/layout/default#10"/>
    <dgm:cxn modelId="{C27806B5-32A2-4295-9592-13960164D131}" type="presParOf" srcId="{B7836C9E-5702-4F3A-9E45-D5D771D38945}" destId="{0B1E79AF-E7F8-4716-81A5-16A9BD08E463}" srcOrd="10" destOrd="0" presId="urn:microsoft.com/office/officeart/2005/8/layout/default#10"/>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2467E0-808B-4B36-B0D0-BAF49DEFC947}" type="doc">
      <dgm:prSet loTypeId="urn:microsoft.com/office/officeart/2005/8/layout/default#11" loCatId="list" qsTypeId="urn:microsoft.com/office/officeart/2005/8/quickstyle/simple4" qsCatId="simple" csTypeId="urn:microsoft.com/office/officeart/2005/8/colors/accent1_2" csCatId="accent1" phldr="1"/>
      <dgm:spPr/>
      <dgm:t>
        <a:bodyPr/>
        <a:lstStyle/>
        <a:p>
          <a:endParaRPr lang="en-US"/>
        </a:p>
      </dgm:t>
    </dgm:pt>
    <dgm:pt modelId="{DBDD4DDA-563D-4600-AB12-F2E51EDE3604}">
      <dgm:prSet phldrT="[Κείμενο]"/>
      <dgm:spPr/>
      <dgm:t>
        <a:bodyPr/>
        <a:lstStyle/>
        <a:p>
          <a:r>
            <a:rPr lang="el-GR" b="1" dirty="0" smtClean="0"/>
            <a:t>«Η περισσότερο πολλά υποσχόμενη στρατηγική για την ουσιαστική βελτίωση του σχολείου είναι </a:t>
          </a:r>
          <a:br>
            <a:rPr lang="el-GR" b="1" dirty="0" smtClean="0"/>
          </a:br>
          <a:r>
            <a:rPr lang="el-GR" b="1" dirty="0" smtClean="0"/>
            <a:t>η δυνατότητα των εκπαιδευτικών του να λειτουργούν σε μία επαγγελματική κοινότητα μάθησης»</a:t>
          </a:r>
          <a:endParaRPr lang="en-US" b="1" dirty="0"/>
        </a:p>
      </dgm:t>
    </dgm:pt>
    <dgm:pt modelId="{5124F538-8805-4E8D-B640-A56939B5038C}" type="parTrans" cxnId="{A3986495-A725-4EC4-9ADC-23B573811E1A}">
      <dgm:prSet/>
      <dgm:spPr/>
      <dgm:t>
        <a:bodyPr/>
        <a:lstStyle/>
        <a:p>
          <a:endParaRPr lang="en-US"/>
        </a:p>
      </dgm:t>
    </dgm:pt>
    <dgm:pt modelId="{85C02AC7-D37F-402F-A9BB-AE14CA132D71}" type="sibTrans" cxnId="{A3986495-A725-4EC4-9ADC-23B573811E1A}">
      <dgm:prSet/>
      <dgm:spPr/>
      <dgm:t>
        <a:bodyPr/>
        <a:lstStyle/>
        <a:p>
          <a:endParaRPr lang="en-US"/>
        </a:p>
      </dgm:t>
    </dgm:pt>
    <dgm:pt modelId="{4832405D-FE4F-4F70-BDC4-AC03AE30D3BA}">
      <dgm:prSet/>
      <dgm:spPr/>
      <dgm:t>
        <a:bodyPr/>
        <a:lstStyle/>
        <a:p>
          <a:r>
            <a:rPr lang="el-GR" b="1" dirty="0" smtClean="0"/>
            <a:t>Τα καλύτερα εκπαιδευτικά συστήματα του κόσμου αναγνωρίζουν ότι η ποιότητα ενός εκπαιδευτικού συστήματος δεν μπορεί να ξεπεράσει την ποιότητα των εκπαιδευτικών του. </a:t>
          </a:r>
        </a:p>
      </dgm:t>
    </dgm:pt>
    <dgm:pt modelId="{BA1AB1E9-7B4F-4C43-B932-ED34C5907591}" type="parTrans" cxnId="{849C355E-9288-438D-B60B-FF92D401E50B}">
      <dgm:prSet/>
      <dgm:spPr/>
      <dgm:t>
        <a:bodyPr/>
        <a:lstStyle/>
        <a:p>
          <a:endParaRPr lang="en-US"/>
        </a:p>
      </dgm:t>
    </dgm:pt>
    <dgm:pt modelId="{013507DE-E009-4AC9-84B9-E5760E8DEAC1}" type="sibTrans" cxnId="{849C355E-9288-438D-B60B-FF92D401E50B}">
      <dgm:prSet/>
      <dgm:spPr/>
      <dgm:t>
        <a:bodyPr/>
        <a:lstStyle/>
        <a:p>
          <a:endParaRPr lang="en-US"/>
        </a:p>
      </dgm:t>
    </dgm:pt>
    <dgm:pt modelId="{A4104B8D-0180-4339-B651-F165ACAD6EAB}">
      <dgm:prSet/>
      <dgm:spPr/>
      <dgm:t>
        <a:bodyPr/>
        <a:lstStyle/>
        <a:p>
          <a:r>
            <a:rPr lang="el-GR" b="1" dirty="0" smtClean="0"/>
            <a:t>Ο μόνος τρόπος για να βελτιώσουμε τα μαθησιακά αποτελέσματα είναι να βελτιώσουμε τη διδασκαλία. </a:t>
          </a:r>
        </a:p>
      </dgm:t>
    </dgm:pt>
    <dgm:pt modelId="{152E9A72-1395-4A55-9F77-14251D554DFC}" type="parTrans" cxnId="{409920D4-82EE-417F-99F6-AED4247D34CE}">
      <dgm:prSet/>
      <dgm:spPr/>
      <dgm:t>
        <a:bodyPr/>
        <a:lstStyle/>
        <a:p>
          <a:endParaRPr lang="en-US"/>
        </a:p>
      </dgm:t>
    </dgm:pt>
    <dgm:pt modelId="{F99AFCD5-A5DE-4FB1-B7B2-08D033BECB28}" type="sibTrans" cxnId="{409920D4-82EE-417F-99F6-AED4247D34CE}">
      <dgm:prSet/>
      <dgm:spPr/>
      <dgm:t>
        <a:bodyPr/>
        <a:lstStyle/>
        <a:p>
          <a:endParaRPr lang="en-US"/>
        </a:p>
      </dgm:t>
    </dgm:pt>
    <dgm:pt modelId="{9F47E1B9-A802-4BDA-AFEB-96036FC0F81A}" type="pres">
      <dgm:prSet presAssocID="{AF2467E0-808B-4B36-B0D0-BAF49DEFC947}" presName="diagram" presStyleCnt="0">
        <dgm:presLayoutVars>
          <dgm:dir/>
          <dgm:resizeHandles val="exact"/>
        </dgm:presLayoutVars>
      </dgm:prSet>
      <dgm:spPr/>
      <dgm:t>
        <a:bodyPr/>
        <a:lstStyle/>
        <a:p>
          <a:endParaRPr lang="en-US"/>
        </a:p>
      </dgm:t>
    </dgm:pt>
    <dgm:pt modelId="{B6923A9B-8895-41BC-8DF2-369BF07C3109}" type="pres">
      <dgm:prSet presAssocID="{DBDD4DDA-563D-4600-AB12-F2E51EDE3604}" presName="node" presStyleLbl="node1" presStyleIdx="0" presStyleCnt="3" custScaleX="112137" custLinFactNeighborX="3378" custLinFactNeighborY="-67">
        <dgm:presLayoutVars>
          <dgm:bulletEnabled val="1"/>
        </dgm:presLayoutVars>
      </dgm:prSet>
      <dgm:spPr>
        <a:prstGeom prst="wedgeRoundRectCallout">
          <a:avLst/>
        </a:prstGeom>
      </dgm:spPr>
      <dgm:t>
        <a:bodyPr/>
        <a:lstStyle/>
        <a:p>
          <a:endParaRPr lang="en-US"/>
        </a:p>
      </dgm:t>
    </dgm:pt>
    <dgm:pt modelId="{FA8A3AA6-BFEE-46D5-B0DF-AD1992B0BA37}" type="pres">
      <dgm:prSet presAssocID="{85C02AC7-D37F-402F-A9BB-AE14CA132D71}" presName="sibTrans" presStyleCnt="0"/>
      <dgm:spPr/>
      <dgm:t>
        <a:bodyPr/>
        <a:lstStyle/>
        <a:p>
          <a:endParaRPr lang="en-US"/>
        </a:p>
      </dgm:t>
    </dgm:pt>
    <dgm:pt modelId="{171E8094-42CA-44B2-9C5C-6A2B26D1157D}" type="pres">
      <dgm:prSet presAssocID="{4832405D-FE4F-4F70-BDC4-AC03AE30D3BA}" presName="node" presStyleLbl="node1" presStyleIdx="1" presStyleCnt="3" custScaleX="113666" custLinFactNeighborX="21836" custLinFactNeighborY="-67">
        <dgm:presLayoutVars>
          <dgm:bulletEnabled val="1"/>
        </dgm:presLayoutVars>
      </dgm:prSet>
      <dgm:spPr>
        <a:prstGeom prst="wedgeRoundRectCallout">
          <a:avLst/>
        </a:prstGeom>
      </dgm:spPr>
      <dgm:t>
        <a:bodyPr/>
        <a:lstStyle/>
        <a:p>
          <a:endParaRPr lang="en-US"/>
        </a:p>
      </dgm:t>
    </dgm:pt>
    <dgm:pt modelId="{A8870ED3-6BAD-412B-8BE7-12648662C1A8}" type="pres">
      <dgm:prSet presAssocID="{013507DE-E009-4AC9-84B9-E5760E8DEAC1}" presName="sibTrans" presStyleCnt="0"/>
      <dgm:spPr/>
      <dgm:t>
        <a:bodyPr/>
        <a:lstStyle/>
        <a:p>
          <a:endParaRPr lang="en-US"/>
        </a:p>
      </dgm:t>
    </dgm:pt>
    <dgm:pt modelId="{89ABBA44-5000-4B55-BB0A-EED45596D976}" type="pres">
      <dgm:prSet presAssocID="{A4104B8D-0180-4339-B651-F165ACAD6EAB}" presName="node" presStyleLbl="node1" presStyleIdx="2" presStyleCnt="3" custScaleX="107526" custLinFactNeighborX="-60760" custLinFactNeighborY="457">
        <dgm:presLayoutVars>
          <dgm:bulletEnabled val="1"/>
        </dgm:presLayoutVars>
      </dgm:prSet>
      <dgm:spPr>
        <a:prstGeom prst="wedgeRoundRectCallout">
          <a:avLst/>
        </a:prstGeom>
      </dgm:spPr>
      <dgm:t>
        <a:bodyPr/>
        <a:lstStyle/>
        <a:p>
          <a:endParaRPr lang="en-US"/>
        </a:p>
      </dgm:t>
    </dgm:pt>
  </dgm:ptLst>
  <dgm:cxnLst>
    <dgm:cxn modelId="{849C355E-9288-438D-B60B-FF92D401E50B}" srcId="{AF2467E0-808B-4B36-B0D0-BAF49DEFC947}" destId="{4832405D-FE4F-4F70-BDC4-AC03AE30D3BA}" srcOrd="1" destOrd="0" parTransId="{BA1AB1E9-7B4F-4C43-B932-ED34C5907591}" sibTransId="{013507DE-E009-4AC9-84B9-E5760E8DEAC1}"/>
    <dgm:cxn modelId="{A3986495-A725-4EC4-9ADC-23B573811E1A}" srcId="{AF2467E0-808B-4B36-B0D0-BAF49DEFC947}" destId="{DBDD4DDA-563D-4600-AB12-F2E51EDE3604}" srcOrd="0" destOrd="0" parTransId="{5124F538-8805-4E8D-B640-A56939B5038C}" sibTransId="{85C02AC7-D37F-402F-A9BB-AE14CA132D71}"/>
    <dgm:cxn modelId="{F8052117-D4EE-4D53-B764-2297E73C3B64}" type="presOf" srcId="{DBDD4DDA-563D-4600-AB12-F2E51EDE3604}" destId="{B6923A9B-8895-41BC-8DF2-369BF07C3109}" srcOrd="0" destOrd="0" presId="urn:microsoft.com/office/officeart/2005/8/layout/default#11"/>
    <dgm:cxn modelId="{409920D4-82EE-417F-99F6-AED4247D34CE}" srcId="{AF2467E0-808B-4B36-B0D0-BAF49DEFC947}" destId="{A4104B8D-0180-4339-B651-F165ACAD6EAB}" srcOrd="2" destOrd="0" parTransId="{152E9A72-1395-4A55-9F77-14251D554DFC}" sibTransId="{F99AFCD5-A5DE-4FB1-B7B2-08D033BECB28}"/>
    <dgm:cxn modelId="{38395DAD-7F6B-4275-95EF-44BE2BA68BC5}" type="presOf" srcId="{A4104B8D-0180-4339-B651-F165ACAD6EAB}" destId="{89ABBA44-5000-4B55-BB0A-EED45596D976}" srcOrd="0" destOrd="0" presId="urn:microsoft.com/office/officeart/2005/8/layout/default#11"/>
    <dgm:cxn modelId="{E868165A-D1CC-4634-B414-1F8FF48F7DB5}" type="presOf" srcId="{4832405D-FE4F-4F70-BDC4-AC03AE30D3BA}" destId="{171E8094-42CA-44B2-9C5C-6A2B26D1157D}" srcOrd="0" destOrd="0" presId="urn:microsoft.com/office/officeart/2005/8/layout/default#11"/>
    <dgm:cxn modelId="{F6F5959E-6F16-4B26-8479-CC697F72829B}" type="presOf" srcId="{AF2467E0-808B-4B36-B0D0-BAF49DEFC947}" destId="{9F47E1B9-A802-4BDA-AFEB-96036FC0F81A}" srcOrd="0" destOrd="0" presId="urn:microsoft.com/office/officeart/2005/8/layout/default#11"/>
    <dgm:cxn modelId="{2232B77A-C509-41CF-A07E-8EDE002A4173}" type="presParOf" srcId="{9F47E1B9-A802-4BDA-AFEB-96036FC0F81A}" destId="{B6923A9B-8895-41BC-8DF2-369BF07C3109}" srcOrd="0" destOrd="0" presId="urn:microsoft.com/office/officeart/2005/8/layout/default#11"/>
    <dgm:cxn modelId="{FA984FC2-DC9B-4369-A76A-CC6D9378D37B}" type="presParOf" srcId="{9F47E1B9-A802-4BDA-AFEB-96036FC0F81A}" destId="{FA8A3AA6-BFEE-46D5-B0DF-AD1992B0BA37}" srcOrd="1" destOrd="0" presId="urn:microsoft.com/office/officeart/2005/8/layout/default#11"/>
    <dgm:cxn modelId="{109A49FE-8438-41F6-8E5E-AE2817EE7785}" type="presParOf" srcId="{9F47E1B9-A802-4BDA-AFEB-96036FC0F81A}" destId="{171E8094-42CA-44B2-9C5C-6A2B26D1157D}" srcOrd="2" destOrd="0" presId="urn:microsoft.com/office/officeart/2005/8/layout/default#11"/>
    <dgm:cxn modelId="{029213CD-9257-4C7B-85C8-D73615BEC399}" type="presParOf" srcId="{9F47E1B9-A802-4BDA-AFEB-96036FC0F81A}" destId="{A8870ED3-6BAD-412B-8BE7-12648662C1A8}" srcOrd="3" destOrd="0" presId="urn:microsoft.com/office/officeart/2005/8/layout/default#11"/>
    <dgm:cxn modelId="{D1F68FA0-7D5C-4D53-91F9-8A306ACA33CF}" type="presParOf" srcId="{9F47E1B9-A802-4BDA-AFEB-96036FC0F81A}" destId="{89ABBA44-5000-4B55-BB0A-EED45596D976}" srcOrd="4" destOrd="0" presId="urn:microsoft.com/office/officeart/2005/8/layout/defaul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B560591-3DFA-4712-A82D-D9680FA5B505}"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en-US"/>
        </a:p>
      </dgm:t>
    </dgm:pt>
    <dgm:pt modelId="{3D1E5AB4-62C2-4263-AE5F-F6E1EC7C08A9}">
      <dgm:prSet custT="1"/>
      <dgm:spPr/>
      <dgm:t>
        <a:bodyPr/>
        <a:lstStyle/>
        <a:p>
          <a:r>
            <a:rPr lang="el-GR" sz="1800" b="1" dirty="0" smtClean="0"/>
            <a:t>Συλλογική και ατομική ευθύνη για τη μάθηση των μαθητών</a:t>
          </a:r>
        </a:p>
      </dgm:t>
    </dgm:pt>
    <dgm:pt modelId="{28470D26-1151-49BB-BDB8-BD5940EDCF7C}" type="parTrans" cxnId="{CCC3682B-13FF-4171-BFAE-7FAEDBA788D9}">
      <dgm:prSet/>
      <dgm:spPr/>
      <dgm:t>
        <a:bodyPr/>
        <a:lstStyle/>
        <a:p>
          <a:endParaRPr lang="en-US" b="1"/>
        </a:p>
      </dgm:t>
    </dgm:pt>
    <dgm:pt modelId="{5D477402-21BA-462D-B386-CCD3E04D1D8B}" type="sibTrans" cxnId="{CCC3682B-13FF-4171-BFAE-7FAEDBA788D9}">
      <dgm:prSet/>
      <dgm:spPr/>
      <dgm:t>
        <a:bodyPr/>
        <a:lstStyle/>
        <a:p>
          <a:endParaRPr lang="en-US" b="1"/>
        </a:p>
      </dgm:t>
    </dgm:pt>
    <dgm:pt modelId="{71DBDAE1-E313-4A3B-A9EB-3606131CAF1F}">
      <dgm:prSet custT="1"/>
      <dgm:spPr/>
      <dgm:t>
        <a:bodyPr/>
        <a:lstStyle/>
        <a:p>
          <a:r>
            <a:rPr lang="el-GR" sz="1800" b="1" dirty="0" smtClean="0"/>
            <a:t>Συνεργασία με σκοπό τη μάθηση</a:t>
          </a:r>
        </a:p>
      </dgm:t>
    </dgm:pt>
    <dgm:pt modelId="{19186D86-C2D8-493C-BDF6-CBF030A4C0FE}" type="parTrans" cxnId="{77B8EDE9-A4EA-482B-9617-1A5514C08B10}">
      <dgm:prSet/>
      <dgm:spPr/>
      <dgm:t>
        <a:bodyPr/>
        <a:lstStyle/>
        <a:p>
          <a:endParaRPr lang="en-US" b="1"/>
        </a:p>
      </dgm:t>
    </dgm:pt>
    <dgm:pt modelId="{2E838D80-F28D-49D6-B052-A5E2CB402B8E}" type="sibTrans" cxnId="{77B8EDE9-A4EA-482B-9617-1A5514C08B10}">
      <dgm:prSet/>
      <dgm:spPr/>
      <dgm:t>
        <a:bodyPr/>
        <a:lstStyle/>
        <a:p>
          <a:endParaRPr lang="en-US" b="1"/>
        </a:p>
      </dgm:t>
    </dgm:pt>
    <dgm:pt modelId="{80CCDFA1-9ECE-434D-B8A2-73416398D295}">
      <dgm:prSet custT="1"/>
      <dgm:spPr/>
      <dgm:t>
        <a:bodyPr/>
        <a:lstStyle/>
        <a:p>
          <a:r>
            <a:rPr lang="el-GR" sz="1800" b="1" dirty="0" smtClean="0"/>
            <a:t>Ατομική και συλλογική μάθηση</a:t>
          </a:r>
        </a:p>
      </dgm:t>
    </dgm:pt>
    <dgm:pt modelId="{0B2400CB-A6D1-4C2C-A98C-417676CC43D3}" type="parTrans" cxnId="{013A49AB-97A9-464C-A497-B890FEE1FF46}">
      <dgm:prSet/>
      <dgm:spPr/>
      <dgm:t>
        <a:bodyPr/>
        <a:lstStyle/>
        <a:p>
          <a:endParaRPr lang="en-US" b="1"/>
        </a:p>
      </dgm:t>
    </dgm:pt>
    <dgm:pt modelId="{547FA170-0074-46D0-B0B9-E95809977489}" type="sibTrans" cxnId="{013A49AB-97A9-464C-A497-B890FEE1FF46}">
      <dgm:prSet/>
      <dgm:spPr/>
      <dgm:t>
        <a:bodyPr/>
        <a:lstStyle/>
        <a:p>
          <a:endParaRPr lang="en-US" b="1"/>
        </a:p>
      </dgm:t>
    </dgm:pt>
    <dgm:pt modelId="{E37D2AA6-C21C-4D5D-B98A-F2322E522D6B}">
      <dgm:prSet custT="1"/>
      <dgm:spPr/>
      <dgm:t>
        <a:bodyPr/>
        <a:lstStyle/>
        <a:p>
          <a:r>
            <a:rPr lang="el-GR" sz="1800" b="1" dirty="0" smtClean="0"/>
            <a:t>Στοχαστική έρευνα</a:t>
          </a:r>
        </a:p>
      </dgm:t>
    </dgm:pt>
    <dgm:pt modelId="{154B7ED3-1DDA-4ED2-931D-E19A373C4EF8}" type="parTrans" cxnId="{F3AAA54C-6A2F-4558-B0BF-5FF70E3F1D50}">
      <dgm:prSet/>
      <dgm:spPr/>
      <dgm:t>
        <a:bodyPr/>
        <a:lstStyle/>
        <a:p>
          <a:endParaRPr lang="en-US" b="1"/>
        </a:p>
      </dgm:t>
    </dgm:pt>
    <dgm:pt modelId="{70E60E3F-0A74-4644-A430-6CBA87855C1D}" type="sibTrans" cxnId="{F3AAA54C-6A2F-4558-B0BF-5FF70E3F1D50}">
      <dgm:prSet/>
      <dgm:spPr/>
      <dgm:t>
        <a:bodyPr/>
        <a:lstStyle/>
        <a:p>
          <a:endParaRPr lang="en-US" b="1"/>
        </a:p>
      </dgm:t>
    </dgm:pt>
    <dgm:pt modelId="{6D78972D-8E54-4EB8-BA3E-53DA2EE0E1CA}">
      <dgm:prSet custT="1"/>
      <dgm:spPr/>
      <dgm:t>
        <a:bodyPr/>
        <a:lstStyle/>
        <a:p>
          <a:r>
            <a:rPr lang="el-GR" sz="1800" b="1" dirty="0" smtClean="0"/>
            <a:t>Εξωστρέφεια, συμμετοχή σε δίκτυα, συνεργασίες</a:t>
          </a:r>
        </a:p>
      </dgm:t>
    </dgm:pt>
    <dgm:pt modelId="{1E917F6A-A2CE-4EBA-855A-DEDA982F56F0}" type="parTrans" cxnId="{E5C56C24-7CDC-4558-B6DB-8774C04646C2}">
      <dgm:prSet/>
      <dgm:spPr/>
      <dgm:t>
        <a:bodyPr/>
        <a:lstStyle/>
        <a:p>
          <a:endParaRPr lang="en-US" b="1"/>
        </a:p>
      </dgm:t>
    </dgm:pt>
    <dgm:pt modelId="{594808B4-E1E7-49ED-B0DE-19EFA4D92416}" type="sibTrans" cxnId="{E5C56C24-7CDC-4558-B6DB-8774C04646C2}">
      <dgm:prSet/>
      <dgm:spPr/>
      <dgm:t>
        <a:bodyPr/>
        <a:lstStyle/>
        <a:p>
          <a:endParaRPr lang="en-US" b="1"/>
        </a:p>
      </dgm:t>
    </dgm:pt>
    <dgm:pt modelId="{2FD0B8D4-1568-4E32-BBFF-5CF848185675}">
      <dgm:prSet custT="1"/>
      <dgm:spPr/>
      <dgm:t>
        <a:bodyPr/>
        <a:lstStyle/>
        <a:p>
          <a:r>
            <a:rPr lang="el-GR" sz="1800" b="1" dirty="0" smtClean="0"/>
            <a:t>Αμοιβαία εμπιστοσύνη, σεβασμός, υποστήριξη</a:t>
          </a:r>
        </a:p>
      </dgm:t>
    </dgm:pt>
    <dgm:pt modelId="{1B979F54-25DC-4CBD-9058-8F99BD3003BC}" type="parTrans" cxnId="{7E1E1D7A-01B3-4CC6-BE05-068A90BDF3AF}">
      <dgm:prSet/>
      <dgm:spPr/>
      <dgm:t>
        <a:bodyPr/>
        <a:lstStyle/>
        <a:p>
          <a:endParaRPr lang="en-US" b="1"/>
        </a:p>
      </dgm:t>
    </dgm:pt>
    <dgm:pt modelId="{3345F3B1-C065-4F97-A069-5C7437C3BC32}" type="sibTrans" cxnId="{7E1E1D7A-01B3-4CC6-BE05-068A90BDF3AF}">
      <dgm:prSet/>
      <dgm:spPr/>
      <dgm:t>
        <a:bodyPr/>
        <a:lstStyle/>
        <a:p>
          <a:endParaRPr lang="en-US" b="1"/>
        </a:p>
      </dgm:t>
    </dgm:pt>
    <dgm:pt modelId="{4187CB1D-E516-490C-8E0F-2DB343393513}">
      <dgm:prSet custT="1"/>
      <dgm:spPr/>
      <dgm:t>
        <a:bodyPr/>
        <a:lstStyle/>
        <a:p>
          <a:r>
            <a:rPr lang="el-GR" sz="1800" b="1" dirty="0" smtClean="0"/>
            <a:t>Όλοι μαθαίνουν και αναπτύσσονται επαγγελματικά</a:t>
          </a:r>
        </a:p>
      </dgm:t>
    </dgm:pt>
    <dgm:pt modelId="{F80AE8D9-5101-4092-808F-CC3825A3DA67}" type="parTrans" cxnId="{8426915C-4511-4F66-869A-77FC5E6E842D}">
      <dgm:prSet/>
      <dgm:spPr/>
      <dgm:t>
        <a:bodyPr/>
        <a:lstStyle/>
        <a:p>
          <a:endParaRPr lang="en-US" b="1"/>
        </a:p>
      </dgm:t>
    </dgm:pt>
    <dgm:pt modelId="{8D57D715-F060-4FC9-9F06-58133FA36321}" type="sibTrans" cxnId="{8426915C-4511-4F66-869A-77FC5E6E842D}">
      <dgm:prSet/>
      <dgm:spPr/>
      <dgm:t>
        <a:bodyPr/>
        <a:lstStyle/>
        <a:p>
          <a:endParaRPr lang="en-US" b="1"/>
        </a:p>
      </dgm:t>
    </dgm:pt>
    <dgm:pt modelId="{5E6F2DF5-DE8D-4AF8-BB2F-EEFBEA0D8B32}">
      <dgm:prSet phldrT="[Κείμενο]" custT="1"/>
      <dgm:spPr/>
      <dgm:t>
        <a:bodyPr/>
        <a:lstStyle/>
        <a:p>
          <a:r>
            <a:rPr lang="el-GR" sz="1800" b="1" dirty="0" smtClean="0"/>
            <a:t>Κοινό όραμα και κοινές αξίες</a:t>
          </a:r>
          <a:endParaRPr lang="en-US" sz="1800" b="1" dirty="0"/>
        </a:p>
      </dgm:t>
    </dgm:pt>
    <dgm:pt modelId="{0FA64757-8157-47EA-9C4B-A639964F0487}" type="sibTrans" cxnId="{95DABDF7-98D2-4E76-BCF6-A907B8D85BA0}">
      <dgm:prSet/>
      <dgm:spPr/>
      <dgm:t>
        <a:bodyPr/>
        <a:lstStyle/>
        <a:p>
          <a:endParaRPr lang="en-US" b="1"/>
        </a:p>
      </dgm:t>
    </dgm:pt>
    <dgm:pt modelId="{E34C55DD-28DA-4BEF-AB5F-83A644158AA6}" type="parTrans" cxnId="{95DABDF7-98D2-4E76-BCF6-A907B8D85BA0}">
      <dgm:prSet/>
      <dgm:spPr/>
      <dgm:t>
        <a:bodyPr/>
        <a:lstStyle/>
        <a:p>
          <a:endParaRPr lang="en-US" b="1"/>
        </a:p>
      </dgm:t>
    </dgm:pt>
    <dgm:pt modelId="{129C6DEF-C76F-46DC-A8D8-4F8F2C14CEE7}" type="pres">
      <dgm:prSet presAssocID="{EB560591-3DFA-4712-A82D-D9680FA5B505}" presName="linear" presStyleCnt="0">
        <dgm:presLayoutVars>
          <dgm:dir/>
          <dgm:animLvl val="lvl"/>
          <dgm:resizeHandles val="exact"/>
        </dgm:presLayoutVars>
      </dgm:prSet>
      <dgm:spPr/>
      <dgm:t>
        <a:bodyPr/>
        <a:lstStyle/>
        <a:p>
          <a:endParaRPr lang="en-US"/>
        </a:p>
      </dgm:t>
    </dgm:pt>
    <dgm:pt modelId="{61238A02-7A73-435E-BBE8-8D620DAC237B}" type="pres">
      <dgm:prSet presAssocID="{5E6F2DF5-DE8D-4AF8-BB2F-EEFBEA0D8B32}" presName="parentLin" presStyleCnt="0"/>
      <dgm:spPr/>
    </dgm:pt>
    <dgm:pt modelId="{3CF1D291-2AF3-4BFB-8D4C-B83D7F9491E4}" type="pres">
      <dgm:prSet presAssocID="{5E6F2DF5-DE8D-4AF8-BB2F-EEFBEA0D8B32}" presName="parentLeftMargin" presStyleLbl="node1" presStyleIdx="0" presStyleCnt="8"/>
      <dgm:spPr/>
      <dgm:t>
        <a:bodyPr/>
        <a:lstStyle/>
        <a:p>
          <a:endParaRPr lang="en-US"/>
        </a:p>
      </dgm:t>
    </dgm:pt>
    <dgm:pt modelId="{D0E157A2-EBE3-4CD1-B129-BCD34D5F2524}" type="pres">
      <dgm:prSet presAssocID="{5E6F2DF5-DE8D-4AF8-BB2F-EEFBEA0D8B32}" presName="parentText" presStyleLbl="node1" presStyleIdx="0" presStyleCnt="8" custScaleX="142857" custLinFactNeighborX="-21596">
        <dgm:presLayoutVars>
          <dgm:chMax val="0"/>
          <dgm:bulletEnabled val="1"/>
        </dgm:presLayoutVars>
      </dgm:prSet>
      <dgm:spPr/>
      <dgm:t>
        <a:bodyPr/>
        <a:lstStyle/>
        <a:p>
          <a:endParaRPr lang="en-US"/>
        </a:p>
      </dgm:t>
    </dgm:pt>
    <dgm:pt modelId="{DD6388F1-4D25-4E8F-891C-E152B8E15D05}" type="pres">
      <dgm:prSet presAssocID="{5E6F2DF5-DE8D-4AF8-BB2F-EEFBEA0D8B32}" presName="negativeSpace" presStyleCnt="0"/>
      <dgm:spPr/>
    </dgm:pt>
    <dgm:pt modelId="{431D8F3D-4C5D-4C57-8F43-9C4C278A4D1D}" type="pres">
      <dgm:prSet presAssocID="{5E6F2DF5-DE8D-4AF8-BB2F-EEFBEA0D8B32}" presName="childText" presStyleLbl="conFgAcc1" presStyleIdx="0" presStyleCnt="8">
        <dgm:presLayoutVars>
          <dgm:bulletEnabled val="1"/>
        </dgm:presLayoutVars>
      </dgm:prSet>
      <dgm:spPr>
        <a:solidFill>
          <a:schemeClr val="bg1">
            <a:alpha val="90000"/>
          </a:schemeClr>
        </a:solidFill>
      </dgm:spPr>
      <dgm:t>
        <a:bodyPr/>
        <a:lstStyle/>
        <a:p>
          <a:endParaRPr lang="en-US"/>
        </a:p>
      </dgm:t>
    </dgm:pt>
    <dgm:pt modelId="{85BEE686-6F56-4FF4-AC9A-8E5FA52A53EE}" type="pres">
      <dgm:prSet presAssocID="{0FA64757-8157-47EA-9C4B-A639964F0487}" presName="spaceBetweenRectangles" presStyleCnt="0"/>
      <dgm:spPr/>
    </dgm:pt>
    <dgm:pt modelId="{7C98558E-90BE-4F19-B34E-60B3AC6738AF}" type="pres">
      <dgm:prSet presAssocID="{3D1E5AB4-62C2-4263-AE5F-F6E1EC7C08A9}" presName="parentLin" presStyleCnt="0"/>
      <dgm:spPr/>
    </dgm:pt>
    <dgm:pt modelId="{0A6F9B09-A1A1-47DB-B7B0-34863C22769D}" type="pres">
      <dgm:prSet presAssocID="{3D1E5AB4-62C2-4263-AE5F-F6E1EC7C08A9}" presName="parentLeftMargin" presStyleLbl="node1" presStyleIdx="0" presStyleCnt="8"/>
      <dgm:spPr/>
      <dgm:t>
        <a:bodyPr/>
        <a:lstStyle/>
        <a:p>
          <a:endParaRPr lang="en-US"/>
        </a:p>
      </dgm:t>
    </dgm:pt>
    <dgm:pt modelId="{013A2127-39F1-4AB4-9CA9-6C0858CCE573}" type="pres">
      <dgm:prSet presAssocID="{3D1E5AB4-62C2-4263-AE5F-F6E1EC7C08A9}" presName="parentText" presStyleLbl="node1" presStyleIdx="1" presStyleCnt="8" custScaleX="142857" custLinFactNeighborX="-21596">
        <dgm:presLayoutVars>
          <dgm:chMax val="0"/>
          <dgm:bulletEnabled val="1"/>
        </dgm:presLayoutVars>
      </dgm:prSet>
      <dgm:spPr/>
      <dgm:t>
        <a:bodyPr/>
        <a:lstStyle/>
        <a:p>
          <a:endParaRPr lang="en-US"/>
        </a:p>
      </dgm:t>
    </dgm:pt>
    <dgm:pt modelId="{68A45A7F-8EC9-4A6C-89CD-13A072224E82}" type="pres">
      <dgm:prSet presAssocID="{3D1E5AB4-62C2-4263-AE5F-F6E1EC7C08A9}" presName="negativeSpace" presStyleCnt="0"/>
      <dgm:spPr/>
    </dgm:pt>
    <dgm:pt modelId="{C2B92831-C3B5-4A9D-A3E6-4F7E1C0D3A9D}" type="pres">
      <dgm:prSet presAssocID="{3D1E5AB4-62C2-4263-AE5F-F6E1EC7C08A9}" presName="childText" presStyleLbl="conFgAcc1" presStyleIdx="1" presStyleCnt="8">
        <dgm:presLayoutVars>
          <dgm:bulletEnabled val="1"/>
        </dgm:presLayoutVars>
      </dgm:prSet>
      <dgm:spPr>
        <a:solidFill>
          <a:schemeClr val="bg1">
            <a:alpha val="90000"/>
          </a:schemeClr>
        </a:solidFill>
      </dgm:spPr>
    </dgm:pt>
    <dgm:pt modelId="{1609958C-D1C8-4816-8B88-F31C1BAD2895}" type="pres">
      <dgm:prSet presAssocID="{5D477402-21BA-462D-B386-CCD3E04D1D8B}" presName="spaceBetweenRectangles" presStyleCnt="0"/>
      <dgm:spPr/>
    </dgm:pt>
    <dgm:pt modelId="{0CC7914A-6897-4946-A606-B1F782426D18}" type="pres">
      <dgm:prSet presAssocID="{71DBDAE1-E313-4A3B-A9EB-3606131CAF1F}" presName="parentLin" presStyleCnt="0"/>
      <dgm:spPr/>
    </dgm:pt>
    <dgm:pt modelId="{CA0AC561-9F82-4872-9C4C-AA7D92002F3E}" type="pres">
      <dgm:prSet presAssocID="{71DBDAE1-E313-4A3B-A9EB-3606131CAF1F}" presName="parentLeftMargin" presStyleLbl="node1" presStyleIdx="1" presStyleCnt="8"/>
      <dgm:spPr/>
      <dgm:t>
        <a:bodyPr/>
        <a:lstStyle/>
        <a:p>
          <a:endParaRPr lang="en-US"/>
        </a:p>
      </dgm:t>
    </dgm:pt>
    <dgm:pt modelId="{40875BF8-AC65-4D24-97EF-076DD263AA2D}" type="pres">
      <dgm:prSet presAssocID="{71DBDAE1-E313-4A3B-A9EB-3606131CAF1F}" presName="parentText" presStyleLbl="node1" presStyleIdx="2" presStyleCnt="8" custScaleX="142857" custLinFactNeighborX="-21596">
        <dgm:presLayoutVars>
          <dgm:chMax val="0"/>
          <dgm:bulletEnabled val="1"/>
        </dgm:presLayoutVars>
      </dgm:prSet>
      <dgm:spPr/>
      <dgm:t>
        <a:bodyPr/>
        <a:lstStyle/>
        <a:p>
          <a:endParaRPr lang="en-US"/>
        </a:p>
      </dgm:t>
    </dgm:pt>
    <dgm:pt modelId="{5A2FE7BE-8C68-4A9C-8B8C-DC4F482C6A1B}" type="pres">
      <dgm:prSet presAssocID="{71DBDAE1-E313-4A3B-A9EB-3606131CAF1F}" presName="negativeSpace" presStyleCnt="0"/>
      <dgm:spPr/>
    </dgm:pt>
    <dgm:pt modelId="{847A6989-6D2D-432E-8377-A0E12F2A4D72}" type="pres">
      <dgm:prSet presAssocID="{71DBDAE1-E313-4A3B-A9EB-3606131CAF1F}" presName="childText" presStyleLbl="conFgAcc1" presStyleIdx="2" presStyleCnt="8">
        <dgm:presLayoutVars>
          <dgm:bulletEnabled val="1"/>
        </dgm:presLayoutVars>
      </dgm:prSet>
      <dgm:spPr>
        <a:solidFill>
          <a:schemeClr val="bg1">
            <a:alpha val="90000"/>
          </a:schemeClr>
        </a:solidFill>
      </dgm:spPr>
    </dgm:pt>
    <dgm:pt modelId="{F0AA7587-86C8-4527-86E1-EE2C8585C09B}" type="pres">
      <dgm:prSet presAssocID="{2E838D80-F28D-49D6-B052-A5E2CB402B8E}" presName="spaceBetweenRectangles" presStyleCnt="0"/>
      <dgm:spPr/>
    </dgm:pt>
    <dgm:pt modelId="{902BB31C-CB7A-4540-926C-CEF6172C5D33}" type="pres">
      <dgm:prSet presAssocID="{80CCDFA1-9ECE-434D-B8A2-73416398D295}" presName="parentLin" presStyleCnt="0"/>
      <dgm:spPr/>
    </dgm:pt>
    <dgm:pt modelId="{F6813DD2-3E98-4009-BD40-A7044E2B74EA}" type="pres">
      <dgm:prSet presAssocID="{80CCDFA1-9ECE-434D-B8A2-73416398D295}" presName="parentLeftMargin" presStyleLbl="node1" presStyleIdx="2" presStyleCnt="8"/>
      <dgm:spPr/>
      <dgm:t>
        <a:bodyPr/>
        <a:lstStyle/>
        <a:p>
          <a:endParaRPr lang="en-US"/>
        </a:p>
      </dgm:t>
    </dgm:pt>
    <dgm:pt modelId="{9BEC8B65-B61F-4666-B29F-3D86C69C45F2}" type="pres">
      <dgm:prSet presAssocID="{80CCDFA1-9ECE-434D-B8A2-73416398D295}" presName="parentText" presStyleLbl="node1" presStyleIdx="3" presStyleCnt="8" custScaleX="142857" custLinFactNeighborX="-21596">
        <dgm:presLayoutVars>
          <dgm:chMax val="0"/>
          <dgm:bulletEnabled val="1"/>
        </dgm:presLayoutVars>
      </dgm:prSet>
      <dgm:spPr/>
      <dgm:t>
        <a:bodyPr/>
        <a:lstStyle/>
        <a:p>
          <a:endParaRPr lang="en-US"/>
        </a:p>
      </dgm:t>
    </dgm:pt>
    <dgm:pt modelId="{AD759FF1-5FFA-4EA5-90EE-11CAAF7ADFB0}" type="pres">
      <dgm:prSet presAssocID="{80CCDFA1-9ECE-434D-B8A2-73416398D295}" presName="negativeSpace" presStyleCnt="0"/>
      <dgm:spPr/>
    </dgm:pt>
    <dgm:pt modelId="{67894F74-4A52-48B3-BF58-0FA98C48852A}" type="pres">
      <dgm:prSet presAssocID="{80CCDFA1-9ECE-434D-B8A2-73416398D295}" presName="childText" presStyleLbl="conFgAcc1" presStyleIdx="3" presStyleCnt="8">
        <dgm:presLayoutVars>
          <dgm:bulletEnabled val="1"/>
        </dgm:presLayoutVars>
      </dgm:prSet>
      <dgm:spPr>
        <a:solidFill>
          <a:schemeClr val="bg1">
            <a:alpha val="90000"/>
          </a:schemeClr>
        </a:solidFill>
      </dgm:spPr>
    </dgm:pt>
    <dgm:pt modelId="{1D70585B-D458-4335-9D08-2C8FF9EF662C}" type="pres">
      <dgm:prSet presAssocID="{547FA170-0074-46D0-B0B9-E95809977489}" presName="spaceBetweenRectangles" presStyleCnt="0"/>
      <dgm:spPr/>
    </dgm:pt>
    <dgm:pt modelId="{F280AB14-121E-4241-9903-7EBAA4A83118}" type="pres">
      <dgm:prSet presAssocID="{E37D2AA6-C21C-4D5D-B98A-F2322E522D6B}" presName="parentLin" presStyleCnt="0"/>
      <dgm:spPr/>
    </dgm:pt>
    <dgm:pt modelId="{0CA426D5-C4E5-49BA-B54E-A6FF25254066}" type="pres">
      <dgm:prSet presAssocID="{E37D2AA6-C21C-4D5D-B98A-F2322E522D6B}" presName="parentLeftMargin" presStyleLbl="node1" presStyleIdx="3" presStyleCnt="8"/>
      <dgm:spPr/>
      <dgm:t>
        <a:bodyPr/>
        <a:lstStyle/>
        <a:p>
          <a:endParaRPr lang="en-US"/>
        </a:p>
      </dgm:t>
    </dgm:pt>
    <dgm:pt modelId="{6BB31786-F367-485E-A32D-2723AD25395A}" type="pres">
      <dgm:prSet presAssocID="{E37D2AA6-C21C-4D5D-B98A-F2322E522D6B}" presName="parentText" presStyleLbl="node1" presStyleIdx="4" presStyleCnt="8" custScaleX="142857" custLinFactNeighborX="-21596">
        <dgm:presLayoutVars>
          <dgm:chMax val="0"/>
          <dgm:bulletEnabled val="1"/>
        </dgm:presLayoutVars>
      </dgm:prSet>
      <dgm:spPr/>
      <dgm:t>
        <a:bodyPr/>
        <a:lstStyle/>
        <a:p>
          <a:endParaRPr lang="en-US"/>
        </a:p>
      </dgm:t>
    </dgm:pt>
    <dgm:pt modelId="{F75ADAF0-775B-4110-B605-F9B1D516B013}" type="pres">
      <dgm:prSet presAssocID="{E37D2AA6-C21C-4D5D-B98A-F2322E522D6B}" presName="negativeSpace" presStyleCnt="0"/>
      <dgm:spPr/>
    </dgm:pt>
    <dgm:pt modelId="{A64AF7CB-1B85-450C-91A8-D39F37FA9BEB}" type="pres">
      <dgm:prSet presAssocID="{E37D2AA6-C21C-4D5D-B98A-F2322E522D6B}" presName="childText" presStyleLbl="conFgAcc1" presStyleIdx="4" presStyleCnt="8">
        <dgm:presLayoutVars>
          <dgm:bulletEnabled val="1"/>
        </dgm:presLayoutVars>
      </dgm:prSet>
      <dgm:spPr>
        <a:solidFill>
          <a:schemeClr val="bg1">
            <a:alpha val="90000"/>
          </a:schemeClr>
        </a:solidFill>
      </dgm:spPr>
    </dgm:pt>
    <dgm:pt modelId="{BA0AA25A-5B59-4AA7-85F8-C7940E214588}" type="pres">
      <dgm:prSet presAssocID="{70E60E3F-0A74-4644-A430-6CBA87855C1D}" presName="spaceBetweenRectangles" presStyleCnt="0"/>
      <dgm:spPr/>
    </dgm:pt>
    <dgm:pt modelId="{B5736202-ABEF-4F7C-BBD1-43E962CAF87D}" type="pres">
      <dgm:prSet presAssocID="{6D78972D-8E54-4EB8-BA3E-53DA2EE0E1CA}" presName="parentLin" presStyleCnt="0"/>
      <dgm:spPr/>
    </dgm:pt>
    <dgm:pt modelId="{226C0880-B967-41EB-BB6D-F6D50FDCCE34}" type="pres">
      <dgm:prSet presAssocID="{6D78972D-8E54-4EB8-BA3E-53DA2EE0E1CA}" presName="parentLeftMargin" presStyleLbl="node1" presStyleIdx="4" presStyleCnt="8"/>
      <dgm:spPr/>
      <dgm:t>
        <a:bodyPr/>
        <a:lstStyle/>
        <a:p>
          <a:endParaRPr lang="en-US"/>
        </a:p>
      </dgm:t>
    </dgm:pt>
    <dgm:pt modelId="{EDBED27F-E41E-4D4A-B416-D77AD97492F8}" type="pres">
      <dgm:prSet presAssocID="{6D78972D-8E54-4EB8-BA3E-53DA2EE0E1CA}" presName="parentText" presStyleLbl="node1" presStyleIdx="5" presStyleCnt="8" custScaleX="142857" custLinFactNeighborX="-21596">
        <dgm:presLayoutVars>
          <dgm:chMax val="0"/>
          <dgm:bulletEnabled val="1"/>
        </dgm:presLayoutVars>
      </dgm:prSet>
      <dgm:spPr/>
      <dgm:t>
        <a:bodyPr/>
        <a:lstStyle/>
        <a:p>
          <a:endParaRPr lang="en-US"/>
        </a:p>
      </dgm:t>
    </dgm:pt>
    <dgm:pt modelId="{70A6CFA5-B8FD-46FB-A540-FFC93E4E49E8}" type="pres">
      <dgm:prSet presAssocID="{6D78972D-8E54-4EB8-BA3E-53DA2EE0E1CA}" presName="negativeSpace" presStyleCnt="0"/>
      <dgm:spPr/>
    </dgm:pt>
    <dgm:pt modelId="{AC2A201B-D5EC-427C-897B-03EBBE146D2E}" type="pres">
      <dgm:prSet presAssocID="{6D78972D-8E54-4EB8-BA3E-53DA2EE0E1CA}" presName="childText" presStyleLbl="conFgAcc1" presStyleIdx="5" presStyleCnt="8">
        <dgm:presLayoutVars>
          <dgm:bulletEnabled val="1"/>
        </dgm:presLayoutVars>
      </dgm:prSet>
      <dgm:spPr>
        <a:solidFill>
          <a:schemeClr val="bg1">
            <a:alpha val="90000"/>
          </a:schemeClr>
        </a:solidFill>
      </dgm:spPr>
    </dgm:pt>
    <dgm:pt modelId="{2BBF2220-97DA-4960-BA7A-6E7208008E40}" type="pres">
      <dgm:prSet presAssocID="{594808B4-E1E7-49ED-B0DE-19EFA4D92416}" presName="spaceBetweenRectangles" presStyleCnt="0"/>
      <dgm:spPr/>
    </dgm:pt>
    <dgm:pt modelId="{1CDD28BA-15B2-4AD9-8708-51396FA11DE3}" type="pres">
      <dgm:prSet presAssocID="{2FD0B8D4-1568-4E32-BBFF-5CF848185675}" presName="parentLin" presStyleCnt="0"/>
      <dgm:spPr/>
    </dgm:pt>
    <dgm:pt modelId="{23D4BFCB-B85B-4551-BC5A-E9FE402C07A7}" type="pres">
      <dgm:prSet presAssocID="{2FD0B8D4-1568-4E32-BBFF-5CF848185675}" presName="parentLeftMargin" presStyleLbl="node1" presStyleIdx="5" presStyleCnt="8"/>
      <dgm:spPr/>
      <dgm:t>
        <a:bodyPr/>
        <a:lstStyle/>
        <a:p>
          <a:endParaRPr lang="en-US"/>
        </a:p>
      </dgm:t>
    </dgm:pt>
    <dgm:pt modelId="{A8B29B11-850A-419B-8501-AD8185079FC1}" type="pres">
      <dgm:prSet presAssocID="{2FD0B8D4-1568-4E32-BBFF-5CF848185675}" presName="parentText" presStyleLbl="node1" presStyleIdx="6" presStyleCnt="8" custScaleX="142857" custLinFactNeighborX="-21596">
        <dgm:presLayoutVars>
          <dgm:chMax val="0"/>
          <dgm:bulletEnabled val="1"/>
        </dgm:presLayoutVars>
      </dgm:prSet>
      <dgm:spPr/>
      <dgm:t>
        <a:bodyPr/>
        <a:lstStyle/>
        <a:p>
          <a:endParaRPr lang="en-US"/>
        </a:p>
      </dgm:t>
    </dgm:pt>
    <dgm:pt modelId="{1CB98E23-D17B-4FB6-A9FC-5E0F60BAC4F1}" type="pres">
      <dgm:prSet presAssocID="{2FD0B8D4-1568-4E32-BBFF-5CF848185675}" presName="negativeSpace" presStyleCnt="0"/>
      <dgm:spPr/>
    </dgm:pt>
    <dgm:pt modelId="{7ECB3721-9493-4A2C-9E37-314F9782810E}" type="pres">
      <dgm:prSet presAssocID="{2FD0B8D4-1568-4E32-BBFF-5CF848185675}" presName="childText" presStyleLbl="conFgAcc1" presStyleIdx="6" presStyleCnt="8">
        <dgm:presLayoutVars>
          <dgm:bulletEnabled val="1"/>
        </dgm:presLayoutVars>
      </dgm:prSet>
      <dgm:spPr>
        <a:solidFill>
          <a:schemeClr val="bg1">
            <a:alpha val="90000"/>
          </a:schemeClr>
        </a:solidFill>
      </dgm:spPr>
    </dgm:pt>
    <dgm:pt modelId="{29B62271-27DC-4878-927A-4057CBE5CAA6}" type="pres">
      <dgm:prSet presAssocID="{3345F3B1-C065-4F97-A069-5C7437C3BC32}" presName="spaceBetweenRectangles" presStyleCnt="0"/>
      <dgm:spPr/>
    </dgm:pt>
    <dgm:pt modelId="{1990DDAD-235E-49D9-ABDD-7B1454942817}" type="pres">
      <dgm:prSet presAssocID="{4187CB1D-E516-490C-8E0F-2DB343393513}" presName="parentLin" presStyleCnt="0"/>
      <dgm:spPr/>
    </dgm:pt>
    <dgm:pt modelId="{ACEFC23A-7419-41D9-A628-BA9E6577A84B}" type="pres">
      <dgm:prSet presAssocID="{4187CB1D-E516-490C-8E0F-2DB343393513}" presName="parentLeftMargin" presStyleLbl="node1" presStyleIdx="6" presStyleCnt="8"/>
      <dgm:spPr/>
      <dgm:t>
        <a:bodyPr/>
        <a:lstStyle/>
        <a:p>
          <a:endParaRPr lang="en-US"/>
        </a:p>
      </dgm:t>
    </dgm:pt>
    <dgm:pt modelId="{180331CB-5F5F-4AF0-AABF-186A041A1EF2}" type="pres">
      <dgm:prSet presAssocID="{4187CB1D-E516-490C-8E0F-2DB343393513}" presName="parentText" presStyleLbl="node1" presStyleIdx="7" presStyleCnt="8" custScaleX="142857" custLinFactNeighborX="-21596">
        <dgm:presLayoutVars>
          <dgm:chMax val="0"/>
          <dgm:bulletEnabled val="1"/>
        </dgm:presLayoutVars>
      </dgm:prSet>
      <dgm:spPr/>
      <dgm:t>
        <a:bodyPr/>
        <a:lstStyle/>
        <a:p>
          <a:endParaRPr lang="en-US"/>
        </a:p>
      </dgm:t>
    </dgm:pt>
    <dgm:pt modelId="{E48F76FE-4154-418E-9A91-C6269FCC2D8D}" type="pres">
      <dgm:prSet presAssocID="{4187CB1D-E516-490C-8E0F-2DB343393513}" presName="negativeSpace" presStyleCnt="0"/>
      <dgm:spPr/>
    </dgm:pt>
    <dgm:pt modelId="{A4522289-87EC-46FD-9607-DF385C83E969}" type="pres">
      <dgm:prSet presAssocID="{4187CB1D-E516-490C-8E0F-2DB343393513}" presName="childText" presStyleLbl="conFgAcc1" presStyleIdx="7" presStyleCnt="8">
        <dgm:presLayoutVars>
          <dgm:bulletEnabled val="1"/>
        </dgm:presLayoutVars>
      </dgm:prSet>
      <dgm:spPr>
        <a:solidFill>
          <a:schemeClr val="bg1">
            <a:alpha val="90000"/>
          </a:schemeClr>
        </a:solidFill>
      </dgm:spPr>
    </dgm:pt>
  </dgm:ptLst>
  <dgm:cxnLst>
    <dgm:cxn modelId="{3DE3FC48-BF7D-4C4D-B4DC-D0549124B827}" type="presOf" srcId="{2FD0B8D4-1568-4E32-BBFF-5CF848185675}" destId="{23D4BFCB-B85B-4551-BC5A-E9FE402C07A7}" srcOrd="0" destOrd="0" presId="urn:microsoft.com/office/officeart/2005/8/layout/list1"/>
    <dgm:cxn modelId="{D8D03469-A09C-4ADD-BCF8-B6E42BB3F2A0}" type="presOf" srcId="{71DBDAE1-E313-4A3B-A9EB-3606131CAF1F}" destId="{CA0AC561-9F82-4872-9C4C-AA7D92002F3E}" srcOrd="0" destOrd="0" presId="urn:microsoft.com/office/officeart/2005/8/layout/list1"/>
    <dgm:cxn modelId="{E25B6901-C72B-4AEF-B4B9-F569C282DEA3}" type="presOf" srcId="{6D78972D-8E54-4EB8-BA3E-53DA2EE0E1CA}" destId="{EDBED27F-E41E-4D4A-B416-D77AD97492F8}" srcOrd="1" destOrd="0" presId="urn:microsoft.com/office/officeart/2005/8/layout/list1"/>
    <dgm:cxn modelId="{E5C56C24-7CDC-4558-B6DB-8774C04646C2}" srcId="{EB560591-3DFA-4712-A82D-D9680FA5B505}" destId="{6D78972D-8E54-4EB8-BA3E-53DA2EE0E1CA}" srcOrd="5" destOrd="0" parTransId="{1E917F6A-A2CE-4EBA-855A-DEDA982F56F0}" sibTransId="{594808B4-E1E7-49ED-B0DE-19EFA4D92416}"/>
    <dgm:cxn modelId="{798FCD92-D91F-4A36-AA63-298493E129C6}" type="presOf" srcId="{5E6F2DF5-DE8D-4AF8-BB2F-EEFBEA0D8B32}" destId="{3CF1D291-2AF3-4BFB-8D4C-B83D7F9491E4}" srcOrd="0" destOrd="0" presId="urn:microsoft.com/office/officeart/2005/8/layout/list1"/>
    <dgm:cxn modelId="{C8D7452E-6B1D-406B-959B-5D801EAF0831}" type="presOf" srcId="{5E6F2DF5-DE8D-4AF8-BB2F-EEFBEA0D8B32}" destId="{D0E157A2-EBE3-4CD1-B129-BCD34D5F2524}" srcOrd="1" destOrd="0" presId="urn:microsoft.com/office/officeart/2005/8/layout/list1"/>
    <dgm:cxn modelId="{E07F6FE6-1D85-48A7-BB20-D0D25293C228}" type="presOf" srcId="{EB560591-3DFA-4712-A82D-D9680FA5B505}" destId="{129C6DEF-C76F-46DC-A8D8-4F8F2C14CEE7}" srcOrd="0" destOrd="0" presId="urn:microsoft.com/office/officeart/2005/8/layout/list1"/>
    <dgm:cxn modelId="{7E1E1D7A-01B3-4CC6-BE05-068A90BDF3AF}" srcId="{EB560591-3DFA-4712-A82D-D9680FA5B505}" destId="{2FD0B8D4-1568-4E32-BBFF-5CF848185675}" srcOrd="6" destOrd="0" parTransId="{1B979F54-25DC-4CBD-9058-8F99BD3003BC}" sibTransId="{3345F3B1-C065-4F97-A069-5C7437C3BC32}"/>
    <dgm:cxn modelId="{755F94B6-00BD-4EDE-811F-8EFC6995B184}" type="presOf" srcId="{2FD0B8D4-1568-4E32-BBFF-5CF848185675}" destId="{A8B29B11-850A-419B-8501-AD8185079FC1}" srcOrd="1" destOrd="0" presId="urn:microsoft.com/office/officeart/2005/8/layout/list1"/>
    <dgm:cxn modelId="{8426915C-4511-4F66-869A-77FC5E6E842D}" srcId="{EB560591-3DFA-4712-A82D-D9680FA5B505}" destId="{4187CB1D-E516-490C-8E0F-2DB343393513}" srcOrd="7" destOrd="0" parTransId="{F80AE8D9-5101-4092-808F-CC3825A3DA67}" sibTransId="{8D57D715-F060-4FC9-9F06-58133FA36321}"/>
    <dgm:cxn modelId="{E2514B10-0FCB-4FBB-91F7-5B47E919E47B}" type="presOf" srcId="{71DBDAE1-E313-4A3B-A9EB-3606131CAF1F}" destId="{40875BF8-AC65-4D24-97EF-076DD263AA2D}" srcOrd="1" destOrd="0" presId="urn:microsoft.com/office/officeart/2005/8/layout/list1"/>
    <dgm:cxn modelId="{95DABDF7-98D2-4E76-BCF6-A907B8D85BA0}" srcId="{EB560591-3DFA-4712-A82D-D9680FA5B505}" destId="{5E6F2DF5-DE8D-4AF8-BB2F-EEFBEA0D8B32}" srcOrd="0" destOrd="0" parTransId="{E34C55DD-28DA-4BEF-AB5F-83A644158AA6}" sibTransId="{0FA64757-8157-47EA-9C4B-A639964F0487}"/>
    <dgm:cxn modelId="{A146D767-ADA4-4AC2-A180-9D3E2C069B6E}" type="presOf" srcId="{80CCDFA1-9ECE-434D-B8A2-73416398D295}" destId="{9BEC8B65-B61F-4666-B29F-3D86C69C45F2}" srcOrd="1" destOrd="0" presId="urn:microsoft.com/office/officeart/2005/8/layout/list1"/>
    <dgm:cxn modelId="{58876364-1B63-4AB4-B8C8-5526457E4A97}" type="presOf" srcId="{4187CB1D-E516-490C-8E0F-2DB343393513}" destId="{180331CB-5F5F-4AF0-AABF-186A041A1EF2}" srcOrd="1" destOrd="0" presId="urn:microsoft.com/office/officeart/2005/8/layout/list1"/>
    <dgm:cxn modelId="{A26767D2-059E-48E3-AE0E-ACFA4C1199B2}" type="presOf" srcId="{80CCDFA1-9ECE-434D-B8A2-73416398D295}" destId="{F6813DD2-3E98-4009-BD40-A7044E2B74EA}" srcOrd="0" destOrd="0" presId="urn:microsoft.com/office/officeart/2005/8/layout/list1"/>
    <dgm:cxn modelId="{F3AAA54C-6A2F-4558-B0BF-5FF70E3F1D50}" srcId="{EB560591-3DFA-4712-A82D-D9680FA5B505}" destId="{E37D2AA6-C21C-4D5D-B98A-F2322E522D6B}" srcOrd="4" destOrd="0" parTransId="{154B7ED3-1DDA-4ED2-931D-E19A373C4EF8}" sibTransId="{70E60E3F-0A74-4644-A430-6CBA87855C1D}"/>
    <dgm:cxn modelId="{CCC3682B-13FF-4171-BFAE-7FAEDBA788D9}" srcId="{EB560591-3DFA-4712-A82D-D9680FA5B505}" destId="{3D1E5AB4-62C2-4263-AE5F-F6E1EC7C08A9}" srcOrd="1" destOrd="0" parTransId="{28470D26-1151-49BB-BDB8-BD5940EDCF7C}" sibTransId="{5D477402-21BA-462D-B386-CCD3E04D1D8B}"/>
    <dgm:cxn modelId="{013A49AB-97A9-464C-A497-B890FEE1FF46}" srcId="{EB560591-3DFA-4712-A82D-D9680FA5B505}" destId="{80CCDFA1-9ECE-434D-B8A2-73416398D295}" srcOrd="3" destOrd="0" parTransId="{0B2400CB-A6D1-4C2C-A98C-417676CC43D3}" sibTransId="{547FA170-0074-46D0-B0B9-E95809977489}"/>
    <dgm:cxn modelId="{F5BDEFE4-C038-45CC-B021-3F2D1E47A75B}" type="presOf" srcId="{E37D2AA6-C21C-4D5D-B98A-F2322E522D6B}" destId="{0CA426D5-C4E5-49BA-B54E-A6FF25254066}" srcOrd="0" destOrd="0" presId="urn:microsoft.com/office/officeart/2005/8/layout/list1"/>
    <dgm:cxn modelId="{31DC8DA8-5F1C-4A10-938F-AC74627694A4}" type="presOf" srcId="{6D78972D-8E54-4EB8-BA3E-53DA2EE0E1CA}" destId="{226C0880-B967-41EB-BB6D-F6D50FDCCE34}" srcOrd="0" destOrd="0" presId="urn:microsoft.com/office/officeart/2005/8/layout/list1"/>
    <dgm:cxn modelId="{77B8EDE9-A4EA-482B-9617-1A5514C08B10}" srcId="{EB560591-3DFA-4712-A82D-D9680FA5B505}" destId="{71DBDAE1-E313-4A3B-A9EB-3606131CAF1F}" srcOrd="2" destOrd="0" parTransId="{19186D86-C2D8-493C-BDF6-CBF030A4C0FE}" sibTransId="{2E838D80-F28D-49D6-B052-A5E2CB402B8E}"/>
    <dgm:cxn modelId="{350F051D-B263-40D2-A22C-FB55597C6C7C}" type="presOf" srcId="{E37D2AA6-C21C-4D5D-B98A-F2322E522D6B}" destId="{6BB31786-F367-485E-A32D-2723AD25395A}" srcOrd="1" destOrd="0" presId="urn:microsoft.com/office/officeart/2005/8/layout/list1"/>
    <dgm:cxn modelId="{599B28D4-164E-4869-A3E1-9F60482BA6BE}" type="presOf" srcId="{3D1E5AB4-62C2-4263-AE5F-F6E1EC7C08A9}" destId="{0A6F9B09-A1A1-47DB-B7B0-34863C22769D}" srcOrd="0" destOrd="0" presId="urn:microsoft.com/office/officeart/2005/8/layout/list1"/>
    <dgm:cxn modelId="{70F583CF-1249-4289-82EF-92B30FAB42D2}" type="presOf" srcId="{3D1E5AB4-62C2-4263-AE5F-F6E1EC7C08A9}" destId="{013A2127-39F1-4AB4-9CA9-6C0858CCE573}" srcOrd="1" destOrd="0" presId="urn:microsoft.com/office/officeart/2005/8/layout/list1"/>
    <dgm:cxn modelId="{787FBDBC-FEF5-410F-A6AA-A910B4DAD0A0}" type="presOf" srcId="{4187CB1D-E516-490C-8E0F-2DB343393513}" destId="{ACEFC23A-7419-41D9-A628-BA9E6577A84B}" srcOrd="0" destOrd="0" presId="urn:microsoft.com/office/officeart/2005/8/layout/list1"/>
    <dgm:cxn modelId="{7028326B-F82D-4B2C-9011-68D47A8799C4}" type="presParOf" srcId="{129C6DEF-C76F-46DC-A8D8-4F8F2C14CEE7}" destId="{61238A02-7A73-435E-BBE8-8D620DAC237B}" srcOrd="0" destOrd="0" presId="urn:microsoft.com/office/officeart/2005/8/layout/list1"/>
    <dgm:cxn modelId="{556DC8C3-41E5-4047-96FE-E8176F217AD2}" type="presParOf" srcId="{61238A02-7A73-435E-BBE8-8D620DAC237B}" destId="{3CF1D291-2AF3-4BFB-8D4C-B83D7F9491E4}" srcOrd="0" destOrd="0" presId="urn:microsoft.com/office/officeart/2005/8/layout/list1"/>
    <dgm:cxn modelId="{498FF369-D59D-4731-A4BD-1FCCEA2A1ADF}" type="presParOf" srcId="{61238A02-7A73-435E-BBE8-8D620DAC237B}" destId="{D0E157A2-EBE3-4CD1-B129-BCD34D5F2524}" srcOrd="1" destOrd="0" presId="urn:microsoft.com/office/officeart/2005/8/layout/list1"/>
    <dgm:cxn modelId="{89380591-81BA-4E26-9B5B-B36663784722}" type="presParOf" srcId="{129C6DEF-C76F-46DC-A8D8-4F8F2C14CEE7}" destId="{DD6388F1-4D25-4E8F-891C-E152B8E15D05}" srcOrd="1" destOrd="0" presId="urn:microsoft.com/office/officeart/2005/8/layout/list1"/>
    <dgm:cxn modelId="{80ADD475-6C3E-4B64-A8BC-C81FE09AC580}" type="presParOf" srcId="{129C6DEF-C76F-46DC-A8D8-4F8F2C14CEE7}" destId="{431D8F3D-4C5D-4C57-8F43-9C4C278A4D1D}" srcOrd="2" destOrd="0" presId="urn:microsoft.com/office/officeart/2005/8/layout/list1"/>
    <dgm:cxn modelId="{89E335BF-5BDE-4631-A50F-C05DB8B1EDE0}" type="presParOf" srcId="{129C6DEF-C76F-46DC-A8D8-4F8F2C14CEE7}" destId="{85BEE686-6F56-4FF4-AC9A-8E5FA52A53EE}" srcOrd="3" destOrd="0" presId="urn:microsoft.com/office/officeart/2005/8/layout/list1"/>
    <dgm:cxn modelId="{80D1B50B-B362-48FE-863F-58991E452456}" type="presParOf" srcId="{129C6DEF-C76F-46DC-A8D8-4F8F2C14CEE7}" destId="{7C98558E-90BE-4F19-B34E-60B3AC6738AF}" srcOrd="4" destOrd="0" presId="urn:microsoft.com/office/officeart/2005/8/layout/list1"/>
    <dgm:cxn modelId="{365E7E8D-8B94-48CA-A43D-9A540C069CF3}" type="presParOf" srcId="{7C98558E-90BE-4F19-B34E-60B3AC6738AF}" destId="{0A6F9B09-A1A1-47DB-B7B0-34863C22769D}" srcOrd="0" destOrd="0" presId="urn:microsoft.com/office/officeart/2005/8/layout/list1"/>
    <dgm:cxn modelId="{A577971E-E209-4ABE-B73C-DD4ACED26E87}" type="presParOf" srcId="{7C98558E-90BE-4F19-B34E-60B3AC6738AF}" destId="{013A2127-39F1-4AB4-9CA9-6C0858CCE573}" srcOrd="1" destOrd="0" presId="urn:microsoft.com/office/officeart/2005/8/layout/list1"/>
    <dgm:cxn modelId="{3ABC7829-76E1-49DE-846A-0C4E832C691C}" type="presParOf" srcId="{129C6DEF-C76F-46DC-A8D8-4F8F2C14CEE7}" destId="{68A45A7F-8EC9-4A6C-89CD-13A072224E82}" srcOrd="5" destOrd="0" presId="urn:microsoft.com/office/officeart/2005/8/layout/list1"/>
    <dgm:cxn modelId="{36B45E16-5C63-4D6E-B93B-88341DA09F9C}" type="presParOf" srcId="{129C6DEF-C76F-46DC-A8D8-4F8F2C14CEE7}" destId="{C2B92831-C3B5-4A9D-A3E6-4F7E1C0D3A9D}" srcOrd="6" destOrd="0" presId="urn:microsoft.com/office/officeart/2005/8/layout/list1"/>
    <dgm:cxn modelId="{481998CC-F324-490F-885C-6D20DE4E605C}" type="presParOf" srcId="{129C6DEF-C76F-46DC-A8D8-4F8F2C14CEE7}" destId="{1609958C-D1C8-4816-8B88-F31C1BAD2895}" srcOrd="7" destOrd="0" presId="urn:microsoft.com/office/officeart/2005/8/layout/list1"/>
    <dgm:cxn modelId="{9C6FC6DB-0FDE-4299-8FE7-FFE03AA9A2AE}" type="presParOf" srcId="{129C6DEF-C76F-46DC-A8D8-4F8F2C14CEE7}" destId="{0CC7914A-6897-4946-A606-B1F782426D18}" srcOrd="8" destOrd="0" presId="urn:microsoft.com/office/officeart/2005/8/layout/list1"/>
    <dgm:cxn modelId="{DA1EA979-24E0-460B-89BF-28956BC699F8}" type="presParOf" srcId="{0CC7914A-6897-4946-A606-B1F782426D18}" destId="{CA0AC561-9F82-4872-9C4C-AA7D92002F3E}" srcOrd="0" destOrd="0" presId="urn:microsoft.com/office/officeart/2005/8/layout/list1"/>
    <dgm:cxn modelId="{035B3D6A-5B5D-48C4-872D-9A0C786D2B83}" type="presParOf" srcId="{0CC7914A-6897-4946-A606-B1F782426D18}" destId="{40875BF8-AC65-4D24-97EF-076DD263AA2D}" srcOrd="1" destOrd="0" presId="urn:microsoft.com/office/officeart/2005/8/layout/list1"/>
    <dgm:cxn modelId="{C4B18CC4-5141-4924-90A0-29F0C978B7A2}" type="presParOf" srcId="{129C6DEF-C76F-46DC-A8D8-4F8F2C14CEE7}" destId="{5A2FE7BE-8C68-4A9C-8B8C-DC4F482C6A1B}" srcOrd="9" destOrd="0" presId="urn:microsoft.com/office/officeart/2005/8/layout/list1"/>
    <dgm:cxn modelId="{BB61C57B-5F54-41BA-9175-F57A2A27E52A}" type="presParOf" srcId="{129C6DEF-C76F-46DC-A8D8-4F8F2C14CEE7}" destId="{847A6989-6D2D-432E-8377-A0E12F2A4D72}" srcOrd="10" destOrd="0" presId="urn:microsoft.com/office/officeart/2005/8/layout/list1"/>
    <dgm:cxn modelId="{4B8CEFA3-6E4C-48B1-9E79-B6E0E83DB16E}" type="presParOf" srcId="{129C6DEF-C76F-46DC-A8D8-4F8F2C14CEE7}" destId="{F0AA7587-86C8-4527-86E1-EE2C8585C09B}" srcOrd="11" destOrd="0" presId="urn:microsoft.com/office/officeart/2005/8/layout/list1"/>
    <dgm:cxn modelId="{2549999E-B91A-473A-AD0A-F96959948B4A}" type="presParOf" srcId="{129C6DEF-C76F-46DC-A8D8-4F8F2C14CEE7}" destId="{902BB31C-CB7A-4540-926C-CEF6172C5D33}" srcOrd="12" destOrd="0" presId="urn:microsoft.com/office/officeart/2005/8/layout/list1"/>
    <dgm:cxn modelId="{5EC4D757-ACBE-4EA0-AEC4-68676D0AE185}" type="presParOf" srcId="{902BB31C-CB7A-4540-926C-CEF6172C5D33}" destId="{F6813DD2-3E98-4009-BD40-A7044E2B74EA}" srcOrd="0" destOrd="0" presId="urn:microsoft.com/office/officeart/2005/8/layout/list1"/>
    <dgm:cxn modelId="{DC04F845-3AC0-46CC-ADD4-19880BECF66C}" type="presParOf" srcId="{902BB31C-CB7A-4540-926C-CEF6172C5D33}" destId="{9BEC8B65-B61F-4666-B29F-3D86C69C45F2}" srcOrd="1" destOrd="0" presId="urn:microsoft.com/office/officeart/2005/8/layout/list1"/>
    <dgm:cxn modelId="{70AC1DE6-5EEC-4B1C-A00A-CBC85AA1AA56}" type="presParOf" srcId="{129C6DEF-C76F-46DC-A8D8-4F8F2C14CEE7}" destId="{AD759FF1-5FFA-4EA5-90EE-11CAAF7ADFB0}" srcOrd="13" destOrd="0" presId="urn:microsoft.com/office/officeart/2005/8/layout/list1"/>
    <dgm:cxn modelId="{B4C0A237-A9B8-4B78-BFED-CC8E9C0D757D}" type="presParOf" srcId="{129C6DEF-C76F-46DC-A8D8-4F8F2C14CEE7}" destId="{67894F74-4A52-48B3-BF58-0FA98C48852A}" srcOrd="14" destOrd="0" presId="urn:microsoft.com/office/officeart/2005/8/layout/list1"/>
    <dgm:cxn modelId="{0E38559B-A4C9-45B1-BBEB-8B6A07BD6F8B}" type="presParOf" srcId="{129C6DEF-C76F-46DC-A8D8-4F8F2C14CEE7}" destId="{1D70585B-D458-4335-9D08-2C8FF9EF662C}" srcOrd="15" destOrd="0" presId="urn:microsoft.com/office/officeart/2005/8/layout/list1"/>
    <dgm:cxn modelId="{9A039892-3D4E-4358-8E66-E927B58C5787}" type="presParOf" srcId="{129C6DEF-C76F-46DC-A8D8-4F8F2C14CEE7}" destId="{F280AB14-121E-4241-9903-7EBAA4A83118}" srcOrd="16" destOrd="0" presId="urn:microsoft.com/office/officeart/2005/8/layout/list1"/>
    <dgm:cxn modelId="{A6AE0BA8-D71D-4639-AA50-677426B553CB}" type="presParOf" srcId="{F280AB14-121E-4241-9903-7EBAA4A83118}" destId="{0CA426D5-C4E5-49BA-B54E-A6FF25254066}" srcOrd="0" destOrd="0" presId="urn:microsoft.com/office/officeart/2005/8/layout/list1"/>
    <dgm:cxn modelId="{88F7D469-06B2-438D-BCCD-7FC2512E10B8}" type="presParOf" srcId="{F280AB14-121E-4241-9903-7EBAA4A83118}" destId="{6BB31786-F367-485E-A32D-2723AD25395A}" srcOrd="1" destOrd="0" presId="urn:microsoft.com/office/officeart/2005/8/layout/list1"/>
    <dgm:cxn modelId="{DD08887D-25A3-4666-A1C9-9ECF10539813}" type="presParOf" srcId="{129C6DEF-C76F-46DC-A8D8-4F8F2C14CEE7}" destId="{F75ADAF0-775B-4110-B605-F9B1D516B013}" srcOrd="17" destOrd="0" presId="urn:microsoft.com/office/officeart/2005/8/layout/list1"/>
    <dgm:cxn modelId="{D02CCE05-B7B2-4C54-8BEF-E2E4479638EC}" type="presParOf" srcId="{129C6DEF-C76F-46DC-A8D8-4F8F2C14CEE7}" destId="{A64AF7CB-1B85-450C-91A8-D39F37FA9BEB}" srcOrd="18" destOrd="0" presId="urn:microsoft.com/office/officeart/2005/8/layout/list1"/>
    <dgm:cxn modelId="{4BA25D39-EEE7-4AA2-BDC7-99BED58549A3}" type="presParOf" srcId="{129C6DEF-C76F-46DC-A8D8-4F8F2C14CEE7}" destId="{BA0AA25A-5B59-4AA7-85F8-C7940E214588}" srcOrd="19" destOrd="0" presId="urn:microsoft.com/office/officeart/2005/8/layout/list1"/>
    <dgm:cxn modelId="{7EB4F96F-5A8D-4206-9550-6593E3383D1F}" type="presParOf" srcId="{129C6DEF-C76F-46DC-A8D8-4F8F2C14CEE7}" destId="{B5736202-ABEF-4F7C-BBD1-43E962CAF87D}" srcOrd="20" destOrd="0" presId="urn:microsoft.com/office/officeart/2005/8/layout/list1"/>
    <dgm:cxn modelId="{C8840702-B820-410E-B6A2-C606D9EAB736}" type="presParOf" srcId="{B5736202-ABEF-4F7C-BBD1-43E962CAF87D}" destId="{226C0880-B967-41EB-BB6D-F6D50FDCCE34}" srcOrd="0" destOrd="0" presId="urn:microsoft.com/office/officeart/2005/8/layout/list1"/>
    <dgm:cxn modelId="{AA6FA2B3-FAF3-46D5-8E24-FAE63FE44A9F}" type="presParOf" srcId="{B5736202-ABEF-4F7C-BBD1-43E962CAF87D}" destId="{EDBED27F-E41E-4D4A-B416-D77AD97492F8}" srcOrd="1" destOrd="0" presId="urn:microsoft.com/office/officeart/2005/8/layout/list1"/>
    <dgm:cxn modelId="{D775DF1E-4212-4FE9-871B-267092947351}" type="presParOf" srcId="{129C6DEF-C76F-46DC-A8D8-4F8F2C14CEE7}" destId="{70A6CFA5-B8FD-46FB-A540-FFC93E4E49E8}" srcOrd="21" destOrd="0" presId="urn:microsoft.com/office/officeart/2005/8/layout/list1"/>
    <dgm:cxn modelId="{F4E85949-EB9A-4F2C-A9EB-EB336F5ADA59}" type="presParOf" srcId="{129C6DEF-C76F-46DC-A8D8-4F8F2C14CEE7}" destId="{AC2A201B-D5EC-427C-897B-03EBBE146D2E}" srcOrd="22" destOrd="0" presId="urn:microsoft.com/office/officeart/2005/8/layout/list1"/>
    <dgm:cxn modelId="{FDB4D5BF-6C52-4492-BE33-ABA50D942C93}" type="presParOf" srcId="{129C6DEF-C76F-46DC-A8D8-4F8F2C14CEE7}" destId="{2BBF2220-97DA-4960-BA7A-6E7208008E40}" srcOrd="23" destOrd="0" presId="urn:microsoft.com/office/officeart/2005/8/layout/list1"/>
    <dgm:cxn modelId="{50AC1D10-D61E-4267-A676-99BCAABE9BB6}" type="presParOf" srcId="{129C6DEF-C76F-46DC-A8D8-4F8F2C14CEE7}" destId="{1CDD28BA-15B2-4AD9-8708-51396FA11DE3}" srcOrd="24" destOrd="0" presId="urn:microsoft.com/office/officeart/2005/8/layout/list1"/>
    <dgm:cxn modelId="{E4710192-4E7C-4B57-B1F1-824091F499FF}" type="presParOf" srcId="{1CDD28BA-15B2-4AD9-8708-51396FA11DE3}" destId="{23D4BFCB-B85B-4551-BC5A-E9FE402C07A7}" srcOrd="0" destOrd="0" presId="urn:microsoft.com/office/officeart/2005/8/layout/list1"/>
    <dgm:cxn modelId="{BADB23E3-7A71-4E07-833D-54910FAA5DA1}" type="presParOf" srcId="{1CDD28BA-15B2-4AD9-8708-51396FA11DE3}" destId="{A8B29B11-850A-419B-8501-AD8185079FC1}" srcOrd="1" destOrd="0" presId="urn:microsoft.com/office/officeart/2005/8/layout/list1"/>
    <dgm:cxn modelId="{24BD6CD1-096A-48CE-BE55-987B5CFB6660}" type="presParOf" srcId="{129C6DEF-C76F-46DC-A8D8-4F8F2C14CEE7}" destId="{1CB98E23-D17B-4FB6-A9FC-5E0F60BAC4F1}" srcOrd="25" destOrd="0" presId="urn:microsoft.com/office/officeart/2005/8/layout/list1"/>
    <dgm:cxn modelId="{82F6FEA3-E6D7-406A-A7D5-7EEAB9F33163}" type="presParOf" srcId="{129C6DEF-C76F-46DC-A8D8-4F8F2C14CEE7}" destId="{7ECB3721-9493-4A2C-9E37-314F9782810E}" srcOrd="26" destOrd="0" presId="urn:microsoft.com/office/officeart/2005/8/layout/list1"/>
    <dgm:cxn modelId="{4F119BB9-1D50-4ABA-A337-9A07D1581314}" type="presParOf" srcId="{129C6DEF-C76F-46DC-A8D8-4F8F2C14CEE7}" destId="{29B62271-27DC-4878-927A-4057CBE5CAA6}" srcOrd="27" destOrd="0" presId="urn:microsoft.com/office/officeart/2005/8/layout/list1"/>
    <dgm:cxn modelId="{46440CC3-D546-4F39-A7FE-7147E5F89B77}" type="presParOf" srcId="{129C6DEF-C76F-46DC-A8D8-4F8F2C14CEE7}" destId="{1990DDAD-235E-49D9-ABDD-7B1454942817}" srcOrd="28" destOrd="0" presId="urn:microsoft.com/office/officeart/2005/8/layout/list1"/>
    <dgm:cxn modelId="{12323ED0-87A1-4F34-A7CB-97CB4F5A49A1}" type="presParOf" srcId="{1990DDAD-235E-49D9-ABDD-7B1454942817}" destId="{ACEFC23A-7419-41D9-A628-BA9E6577A84B}" srcOrd="0" destOrd="0" presId="urn:microsoft.com/office/officeart/2005/8/layout/list1"/>
    <dgm:cxn modelId="{93B6227E-629D-4200-86CE-3D1D8AFD01E9}" type="presParOf" srcId="{1990DDAD-235E-49D9-ABDD-7B1454942817}" destId="{180331CB-5F5F-4AF0-AABF-186A041A1EF2}" srcOrd="1" destOrd="0" presId="urn:microsoft.com/office/officeart/2005/8/layout/list1"/>
    <dgm:cxn modelId="{1803D0FE-5A26-4D91-8C94-5ABEF57BF3BB}" type="presParOf" srcId="{129C6DEF-C76F-46DC-A8D8-4F8F2C14CEE7}" destId="{E48F76FE-4154-418E-9A91-C6269FCC2D8D}" srcOrd="29" destOrd="0" presId="urn:microsoft.com/office/officeart/2005/8/layout/list1"/>
    <dgm:cxn modelId="{693B1948-70CD-4676-9243-6F61D7C67942}" type="presParOf" srcId="{129C6DEF-C76F-46DC-A8D8-4F8F2C14CEE7}" destId="{A4522289-87EC-46FD-9607-DF385C83E969}"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99A6779-D06E-4E3D-881E-721C6C38A224}" type="doc">
      <dgm:prSet loTypeId="urn:microsoft.com/office/officeart/2009/layout/CircleArrowProcess" loCatId="cycle" qsTypeId="urn:microsoft.com/office/officeart/2005/8/quickstyle/simple1" qsCatId="simple" csTypeId="urn:microsoft.com/office/officeart/2005/8/colors/colorful1#2" csCatId="colorful" phldr="1"/>
      <dgm:spPr/>
      <dgm:t>
        <a:bodyPr/>
        <a:lstStyle/>
        <a:p>
          <a:endParaRPr lang="en-US"/>
        </a:p>
      </dgm:t>
    </dgm:pt>
    <dgm:pt modelId="{E0A75C43-E8D0-4141-8796-F30D6853E9DB}">
      <dgm:prSet phldrT="[Κείμενο]" custT="1"/>
      <dgm:spPr/>
      <dgm:t>
        <a:bodyPr/>
        <a:lstStyle/>
        <a:p>
          <a:r>
            <a:rPr lang="en-US" sz="1400" b="1" dirty="0" smtClean="0"/>
            <a:t>TEACH</a:t>
          </a:r>
          <a:endParaRPr lang="en-US" sz="1400" b="1" dirty="0"/>
        </a:p>
      </dgm:t>
    </dgm:pt>
    <dgm:pt modelId="{C3556D82-A912-4756-90D2-E8DFC4925B58}" type="parTrans" cxnId="{D766C645-18F3-4004-8925-AD7AF38C9434}">
      <dgm:prSet/>
      <dgm:spPr/>
      <dgm:t>
        <a:bodyPr/>
        <a:lstStyle/>
        <a:p>
          <a:endParaRPr lang="en-US" sz="1400" b="1"/>
        </a:p>
      </dgm:t>
    </dgm:pt>
    <dgm:pt modelId="{24E3D062-8BF6-4422-9833-330799CE81D3}" type="sibTrans" cxnId="{D766C645-18F3-4004-8925-AD7AF38C9434}">
      <dgm:prSet/>
      <dgm:spPr/>
      <dgm:t>
        <a:bodyPr/>
        <a:lstStyle/>
        <a:p>
          <a:endParaRPr lang="en-US" sz="1400" b="1"/>
        </a:p>
      </dgm:t>
    </dgm:pt>
    <dgm:pt modelId="{70D37A8B-692D-4E8A-AE51-01EDF2CE93ED}">
      <dgm:prSet phldrT="[Κείμενο]" custT="1"/>
      <dgm:spPr/>
      <dgm:t>
        <a:bodyPr/>
        <a:lstStyle/>
        <a:p>
          <a:r>
            <a:rPr lang="en-US" sz="1400" b="1" dirty="0" smtClean="0"/>
            <a:t>COLLABORATE</a:t>
          </a:r>
          <a:endParaRPr lang="en-US" sz="1400" b="1" dirty="0"/>
        </a:p>
      </dgm:t>
    </dgm:pt>
    <dgm:pt modelId="{FE818E60-A45B-412E-B5A6-BE534933F510}" type="parTrans" cxnId="{CFEBE7AC-3E3B-42BF-B9D3-2A784831C1B7}">
      <dgm:prSet/>
      <dgm:spPr/>
      <dgm:t>
        <a:bodyPr/>
        <a:lstStyle/>
        <a:p>
          <a:endParaRPr lang="en-US" sz="1400" b="1"/>
        </a:p>
      </dgm:t>
    </dgm:pt>
    <dgm:pt modelId="{E44C6293-95BA-468E-8AB1-ED07A67430D7}" type="sibTrans" cxnId="{CFEBE7AC-3E3B-42BF-B9D3-2A784831C1B7}">
      <dgm:prSet/>
      <dgm:spPr/>
      <dgm:t>
        <a:bodyPr/>
        <a:lstStyle/>
        <a:p>
          <a:endParaRPr lang="en-US" sz="1400" b="1"/>
        </a:p>
      </dgm:t>
    </dgm:pt>
    <dgm:pt modelId="{30D7EEEB-956E-4473-917B-973C51D4DE8A}">
      <dgm:prSet phldrT="[Κείμενο]" custT="1"/>
      <dgm:spPr/>
      <dgm:t>
        <a:bodyPr/>
        <a:lstStyle/>
        <a:p>
          <a:r>
            <a:rPr lang="en-US" sz="1400" b="1" dirty="0" smtClean="0"/>
            <a:t>EXCHANGE</a:t>
          </a:r>
          <a:endParaRPr lang="en-US" sz="1400" b="1" dirty="0"/>
        </a:p>
      </dgm:t>
    </dgm:pt>
    <dgm:pt modelId="{99B45A60-7F68-46D9-AB8E-A332DD68F139}" type="parTrans" cxnId="{7BDBE483-D4DB-4E7E-89BB-CF10710E0BF6}">
      <dgm:prSet/>
      <dgm:spPr/>
      <dgm:t>
        <a:bodyPr/>
        <a:lstStyle/>
        <a:p>
          <a:endParaRPr lang="en-US" sz="1400" b="1"/>
        </a:p>
      </dgm:t>
    </dgm:pt>
    <dgm:pt modelId="{885D8D98-E02E-4F63-8760-EE24245B3B0E}" type="sibTrans" cxnId="{7BDBE483-D4DB-4E7E-89BB-CF10710E0BF6}">
      <dgm:prSet/>
      <dgm:spPr/>
      <dgm:t>
        <a:bodyPr/>
        <a:lstStyle/>
        <a:p>
          <a:endParaRPr lang="en-US" sz="1400" b="1"/>
        </a:p>
      </dgm:t>
    </dgm:pt>
    <dgm:pt modelId="{613C92CF-B52D-4869-BFA6-4204892FF7A5}">
      <dgm:prSet phldrT="[Κείμενο]" custT="1"/>
      <dgm:spPr/>
      <dgm:t>
        <a:bodyPr/>
        <a:lstStyle/>
        <a:p>
          <a:r>
            <a:rPr lang="en-US" sz="1400" b="1" dirty="0" smtClean="0"/>
            <a:t>LEARN</a:t>
          </a:r>
          <a:endParaRPr lang="en-US" sz="1400" b="1" dirty="0"/>
        </a:p>
      </dgm:t>
    </dgm:pt>
    <dgm:pt modelId="{8AA06E7D-A126-4C0C-B34B-31CF9125DFDC}" type="parTrans" cxnId="{FF89291C-7D5E-4830-8BB1-9940859275BE}">
      <dgm:prSet/>
      <dgm:spPr/>
      <dgm:t>
        <a:bodyPr/>
        <a:lstStyle/>
        <a:p>
          <a:endParaRPr lang="en-US" sz="1400" b="1"/>
        </a:p>
      </dgm:t>
    </dgm:pt>
    <dgm:pt modelId="{A2E29FA0-5351-4877-8CDB-35505927E741}" type="sibTrans" cxnId="{FF89291C-7D5E-4830-8BB1-9940859275BE}">
      <dgm:prSet/>
      <dgm:spPr/>
      <dgm:t>
        <a:bodyPr/>
        <a:lstStyle/>
        <a:p>
          <a:endParaRPr lang="en-US" sz="1400" b="1"/>
        </a:p>
      </dgm:t>
    </dgm:pt>
    <dgm:pt modelId="{935786B4-7ACF-4623-BE60-B3C862B319B4}" type="pres">
      <dgm:prSet presAssocID="{099A6779-D06E-4E3D-881E-721C6C38A224}" presName="Name0" presStyleCnt="0">
        <dgm:presLayoutVars>
          <dgm:chMax val="7"/>
          <dgm:chPref val="7"/>
          <dgm:dir/>
          <dgm:animLvl val="lvl"/>
        </dgm:presLayoutVars>
      </dgm:prSet>
      <dgm:spPr/>
      <dgm:t>
        <a:bodyPr/>
        <a:lstStyle/>
        <a:p>
          <a:endParaRPr lang="el-GR"/>
        </a:p>
      </dgm:t>
    </dgm:pt>
    <dgm:pt modelId="{48B68E51-5701-4EFE-BC84-724FF024C46E}" type="pres">
      <dgm:prSet presAssocID="{E0A75C43-E8D0-4141-8796-F30D6853E9DB}" presName="Accent1" presStyleCnt="0"/>
      <dgm:spPr/>
    </dgm:pt>
    <dgm:pt modelId="{76A90D58-386E-414B-BF5B-821B978BAC78}" type="pres">
      <dgm:prSet presAssocID="{E0A75C43-E8D0-4141-8796-F30D6853E9DB}" presName="Accent" presStyleLbl="node1" presStyleIdx="0" presStyleCnt="4"/>
      <dgm:spPr/>
    </dgm:pt>
    <dgm:pt modelId="{1864C41E-4413-444A-BC3C-239A72730A37}" type="pres">
      <dgm:prSet presAssocID="{E0A75C43-E8D0-4141-8796-F30D6853E9DB}" presName="Parent1" presStyleLbl="revTx" presStyleIdx="0" presStyleCnt="4">
        <dgm:presLayoutVars>
          <dgm:chMax val="1"/>
          <dgm:chPref val="1"/>
          <dgm:bulletEnabled val="1"/>
        </dgm:presLayoutVars>
      </dgm:prSet>
      <dgm:spPr/>
      <dgm:t>
        <a:bodyPr/>
        <a:lstStyle/>
        <a:p>
          <a:endParaRPr lang="el-GR"/>
        </a:p>
      </dgm:t>
    </dgm:pt>
    <dgm:pt modelId="{270257EF-8A89-4AA8-ABFB-CF14B672B311}" type="pres">
      <dgm:prSet presAssocID="{70D37A8B-692D-4E8A-AE51-01EDF2CE93ED}" presName="Accent2" presStyleCnt="0"/>
      <dgm:spPr/>
    </dgm:pt>
    <dgm:pt modelId="{3795420A-41F1-452A-A08B-F1E9C020001B}" type="pres">
      <dgm:prSet presAssocID="{70D37A8B-692D-4E8A-AE51-01EDF2CE93ED}" presName="Accent" presStyleLbl="node1" presStyleIdx="1" presStyleCnt="4"/>
      <dgm:spPr/>
    </dgm:pt>
    <dgm:pt modelId="{4872630F-D0D8-45D3-93B0-4AAE5B1EFDC8}" type="pres">
      <dgm:prSet presAssocID="{70D37A8B-692D-4E8A-AE51-01EDF2CE93ED}" presName="Parent2" presStyleLbl="revTx" presStyleIdx="1" presStyleCnt="4" custScaleX="151298" custLinFactNeighborX="25261">
        <dgm:presLayoutVars>
          <dgm:chMax val="1"/>
          <dgm:chPref val="1"/>
          <dgm:bulletEnabled val="1"/>
        </dgm:presLayoutVars>
      </dgm:prSet>
      <dgm:spPr/>
      <dgm:t>
        <a:bodyPr/>
        <a:lstStyle/>
        <a:p>
          <a:endParaRPr lang="el-GR"/>
        </a:p>
      </dgm:t>
    </dgm:pt>
    <dgm:pt modelId="{ED1DA8DA-4F51-4058-B016-CEED54BF544B}" type="pres">
      <dgm:prSet presAssocID="{30D7EEEB-956E-4473-917B-973C51D4DE8A}" presName="Accent3" presStyleCnt="0"/>
      <dgm:spPr/>
    </dgm:pt>
    <dgm:pt modelId="{69536021-B648-4B55-91CD-02FE62874354}" type="pres">
      <dgm:prSet presAssocID="{30D7EEEB-956E-4473-917B-973C51D4DE8A}" presName="Accent" presStyleLbl="node1" presStyleIdx="2" presStyleCnt="4"/>
      <dgm:spPr/>
    </dgm:pt>
    <dgm:pt modelId="{E99B4E1F-1D8D-410A-AB28-296D2124DAAF}" type="pres">
      <dgm:prSet presAssocID="{30D7EEEB-956E-4473-917B-973C51D4DE8A}" presName="Parent3" presStyleLbl="revTx" presStyleIdx="2" presStyleCnt="4">
        <dgm:presLayoutVars>
          <dgm:chMax val="1"/>
          <dgm:chPref val="1"/>
          <dgm:bulletEnabled val="1"/>
        </dgm:presLayoutVars>
      </dgm:prSet>
      <dgm:spPr/>
      <dgm:t>
        <a:bodyPr/>
        <a:lstStyle/>
        <a:p>
          <a:endParaRPr lang="el-GR"/>
        </a:p>
      </dgm:t>
    </dgm:pt>
    <dgm:pt modelId="{953B1E13-4EAF-4714-8A62-49BAFEF7C638}" type="pres">
      <dgm:prSet presAssocID="{613C92CF-B52D-4869-BFA6-4204892FF7A5}" presName="Accent4" presStyleCnt="0"/>
      <dgm:spPr/>
    </dgm:pt>
    <dgm:pt modelId="{72B3EC44-BFC4-4296-AAC2-1D890A13901F}" type="pres">
      <dgm:prSet presAssocID="{613C92CF-B52D-4869-BFA6-4204892FF7A5}" presName="Accent" presStyleLbl="node1" presStyleIdx="3" presStyleCnt="4"/>
      <dgm:spPr/>
    </dgm:pt>
    <dgm:pt modelId="{1BF5B53B-07C2-4E73-9EC1-068198178F40}" type="pres">
      <dgm:prSet presAssocID="{613C92CF-B52D-4869-BFA6-4204892FF7A5}" presName="Parent4" presStyleLbl="revTx" presStyleIdx="3" presStyleCnt="4">
        <dgm:presLayoutVars>
          <dgm:chMax val="1"/>
          <dgm:chPref val="1"/>
          <dgm:bulletEnabled val="1"/>
        </dgm:presLayoutVars>
      </dgm:prSet>
      <dgm:spPr/>
      <dgm:t>
        <a:bodyPr/>
        <a:lstStyle/>
        <a:p>
          <a:endParaRPr lang="el-GR"/>
        </a:p>
      </dgm:t>
    </dgm:pt>
  </dgm:ptLst>
  <dgm:cxnLst>
    <dgm:cxn modelId="{ABBC4E3A-2BED-473A-BCE8-4AD4F78AC58F}" type="presOf" srcId="{613C92CF-B52D-4869-BFA6-4204892FF7A5}" destId="{1BF5B53B-07C2-4E73-9EC1-068198178F40}" srcOrd="0" destOrd="0" presId="urn:microsoft.com/office/officeart/2009/layout/CircleArrowProcess"/>
    <dgm:cxn modelId="{D766C645-18F3-4004-8925-AD7AF38C9434}" srcId="{099A6779-D06E-4E3D-881E-721C6C38A224}" destId="{E0A75C43-E8D0-4141-8796-F30D6853E9DB}" srcOrd="0" destOrd="0" parTransId="{C3556D82-A912-4756-90D2-E8DFC4925B58}" sibTransId="{24E3D062-8BF6-4422-9833-330799CE81D3}"/>
    <dgm:cxn modelId="{3793B7EE-929C-4A75-8ADD-99529AA6362F}" type="presOf" srcId="{30D7EEEB-956E-4473-917B-973C51D4DE8A}" destId="{E99B4E1F-1D8D-410A-AB28-296D2124DAAF}" srcOrd="0" destOrd="0" presId="urn:microsoft.com/office/officeart/2009/layout/CircleArrowProcess"/>
    <dgm:cxn modelId="{FF89291C-7D5E-4830-8BB1-9940859275BE}" srcId="{099A6779-D06E-4E3D-881E-721C6C38A224}" destId="{613C92CF-B52D-4869-BFA6-4204892FF7A5}" srcOrd="3" destOrd="0" parTransId="{8AA06E7D-A126-4C0C-B34B-31CF9125DFDC}" sibTransId="{A2E29FA0-5351-4877-8CDB-35505927E741}"/>
    <dgm:cxn modelId="{B6CF0602-9FFD-4BCD-A5D4-2D117119CD31}" type="presOf" srcId="{E0A75C43-E8D0-4141-8796-F30D6853E9DB}" destId="{1864C41E-4413-444A-BC3C-239A72730A37}" srcOrd="0" destOrd="0" presId="urn:microsoft.com/office/officeart/2009/layout/CircleArrowProcess"/>
    <dgm:cxn modelId="{7BDBE483-D4DB-4E7E-89BB-CF10710E0BF6}" srcId="{099A6779-D06E-4E3D-881E-721C6C38A224}" destId="{30D7EEEB-956E-4473-917B-973C51D4DE8A}" srcOrd="2" destOrd="0" parTransId="{99B45A60-7F68-46D9-AB8E-A332DD68F139}" sibTransId="{885D8D98-E02E-4F63-8760-EE24245B3B0E}"/>
    <dgm:cxn modelId="{CFEBE7AC-3E3B-42BF-B9D3-2A784831C1B7}" srcId="{099A6779-D06E-4E3D-881E-721C6C38A224}" destId="{70D37A8B-692D-4E8A-AE51-01EDF2CE93ED}" srcOrd="1" destOrd="0" parTransId="{FE818E60-A45B-412E-B5A6-BE534933F510}" sibTransId="{E44C6293-95BA-468E-8AB1-ED07A67430D7}"/>
    <dgm:cxn modelId="{D1D74531-04FE-4109-A819-E8BD1DD344C4}" type="presOf" srcId="{099A6779-D06E-4E3D-881E-721C6C38A224}" destId="{935786B4-7ACF-4623-BE60-B3C862B319B4}" srcOrd="0" destOrd="0" presId="urn:microsoft.com/office/officeart/2009/layout/CircleArrowProcess"/>
    <dgm:cxn modelId="{E0647F19-974F-437D-8C09-531AFEA3E2B9}" type="presOf" srcId="{70D37A8B-692D-4E8A-AE51-01EDF2CE93ED}" destId="{4872630F-D0D8-45D3-93B0-4AAE5B1EFDC8}" srcOrd="0" destOrd="0" presId="urn:microsoft.com/office/officeart/2009/layout/CircleArrowProcess"/>
    <dgm:cxn modelId="{AC27B5C2-F370-4DFC-9F98-9E05BF0348B9}" type="presParOf" srcId="{935786B4-7ACF-4623-BE60-B3C862B319B4}" destId="{48B68E51-5701-4EFE-BC84-724FF024C46E}" srcOrd="0" destOrd="0" presId="urn:microsoft.com/office/officeart/2009/layout/CircleArrowProcess"/>
    <dgm:cxn modelId="{2D4D481F-A213-41A0-9E51-5B2DF914DC89}" type="presParOf" srcId="{48B68E51-5701-4EFE-BC84-724FF024C46E}" destId="{76A90D58-386E-414B-BF5B-821B978BAC78}" srcOrd="0" destOrd="0" presId="urn:microsoft.com/office/officeart/2009/layout/CircleArrowProcess"/>
    <dgm:cxn modelId="{FBA9E5B8-5B73-4BE3-8B46-BD328CAC1E08}" type="presParOf" srcId="{935786B4-7ACF-4623-BE60-B3C862B319B4}" destId="{1864C41E-4413-444A-BC3C-239A72730A37}" srcOrd="1" destOrd="0" presId="urn:microsoft.com/office/officeart/2009/layout/CircleArrowProcess"/>
    <dgm:cxn modelId="{03C42712-69E7-4B67-AC05-5A6B7FAA7FAB}" type="presParOf" srcId="{935786B4-7ACF-4623-BE60-B3C862B319B4}" destId="{270257EF-8A89-4AA8-ABFB-CF14B672B311}" srcOrd="2" destOrd="0" presId="urn:microsoft.com/office/officeart/2009/layout/CircleArrowProcess"/>
    <dgm:cxn modelId="{568EA997-D708-407C-9A42-E43FB0EE3C83}" type="presParOf" srcId="{270257EF-8A89-4AA8-ABFB-CF14B672B311}" destId="{3795420A-41F1-452A-A08B-F1E9C020001B}" srcOrd="0" destOrd="0" presId="urn:microsoft.com/office/officeart/2009/layout/CircleArrowProcess"/>
    <dgm:cxn modelId="{1A3400C7-5C50-437B-AEFA-FDD0143EBB4F}" type="presParOf" srcId="{935786B4-7ACF-4623-BE60-B3C862B319B4}" destId="{4872630F-D0D8-45D3-93B0-4AAE5B1EFDC8}" srcOrd="3" destOrd="0" presId="urn:microsoft.com/office/officeart/2009/layout/CircleArrowProcess"/>
    <dgm:cxn modelId="{1A8E0E54-444D-4038-8633-3193D34E6FB7}" type="presParOf" srcId="{935786B4-7ACF-4623-BE60-B3C862B319B4}" destId="{ED1DA8DA-4F51-4058-B016-CEED54BF544B}" srcOrd="4" destOrd="0" presId="urn:microsoft.com/office/officeart/2009/layout/CircleArrowProcess"/>
    <dgm:cxn modelId="{F2B2CC09-1A1D-4298-AE4E-DB244C70E00D}" type="presParOf" srcId="{ED1DA8DA-4F51-4058-B016-CEED54BF544B}" destId="{69536021-B648-4B55-91CD-02FE62874354}" srcOrd="0" destOrd="0" presId="urn:microsoft.com/office/officeart/2009/layout/CircleArrowProcess"/>
    <dgm:cxn modelId="{38744FB3-697F-4856-B213-B00D01A10021}" type="presParOf" srcId="{935786B4-7ACF-4623-BE60-B3C862B319B4}" destId="{E99B4E1F-1D8D-410A-AB28-296D2124DAAF}" srcOrd="5" destOrd="0" presId="urn:microsoft.com/office/officeart/2009/layout/CircleArrowProcess"/>
    <dgm:cxn modelId="{E643ECB5-CCD6-41B0-9CB0-114C64F295B2}" type="presParOf" srcId="{935786B4-7ACF-4623-BE60-B3C862B319B4}" destId="{953B1E13-4EAF-4714-8A62-49BAFEF7C638}" srcOrd="6" destOrd="0" presId="urn:microsoft.com/office/officeart/2009/layout/CircleArrowProcess"/>
    <dgm:cxn modelId="{B4BF2DCD-CB69-4434-8765-606EF20ED573}" type="presParOf" srcId="{953B1E13-4EAF-4714-8A62-49BAFEF7C638}" destId="{72B3EC44-BFC4-4296-AAC2-1D890A13901F}" srcOrd="0" destOrd="0" presId="urn:microsoft.com/office/officeart/2009/layout/CircleArrowProcess"/>
    <dgm:cxn modelId="{91ACEE19-283B-4ADB-AB11-6F7BEFFDE637}" type="presParOf" srcId="{935786B4-7ACF-4623-BE60-B3C862B319B4}" destId="{1BF5B53B-07C2-4E73-9EC1-068198178F40}" srcOrd="7" destOrd="0" presId="urn:microsoft.com/office/officeart/2009/layout/CircleArrow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A9E8D-1287-4085-995B-06F9EAA9153F}" type="doc">
      <dgm:prSet loTypeId="urn:microsoft.com/office/officeart/2005/8/layout/hProcess7" loCatId="list" qsTypeId="urn:microsoft.com/office/officeart/2005/8/quickstyle/simple5" qsCatId="simple" csTypeId="urn:microsoft.com/office/officeart/2005/8/colors/accent1_4" csCatId="accent1" phldr="1"/>
      <dgm:spPr/>
      <dgm:t>
        <a:bodyPr/>
        <a:lstStyle/>
        <a:p>
          <a:endParaRPr lang="el-GR"/>
        </a:p>
      </dgm:t>
    </dgm:pt>
    <dgm:pt modelId="{A31FB040-EFFD-4872-BD77-7988428693CC}">
      <dgm:prSet phldrT="[Text]" phldr="1"/>
      <dgm:spPr/>
      <dgm:t>
        <a:bodyPr/>
        <a:lstStyle/>
        <a:p>
          <a:endParaRPr lang="el-GR" dirty="0"/>
        </a:p>
      </dgm:t>
    </dgm:pt>
    <dgm:pt modelId="{0109BCE3-A2F5-457D-A2D6-282FC1141ED9}" type="parTrans" cxnId="{7CDBFD46-A826-4F8B-86FD-C9514212A53E}">
      <dgm:prSet/>
      <dgm:spPr/>
      <dgm:t>
        <a:bodyPr/>
        <a:lstStyle/>
        <a:p>
          <a:endParaRPr lang="el-GR"/>
        </a:p>
      </dgm:t>
    </dgm:pt>
    <dgm:pt modelId="{890FACB4-7ECC-4C59-B5C9-FBDFE1818AA8}" type="sibTrans" cxnId="{7CDBFD46-A826-4F8B-86FD-C9514212A53E}">
      <dgm:prSet/>
      <dgm:spPr/>
      <dgm:t>
        <a:bodyPr/>
        <a:lstStyle/>
        <a:p>
          <a:endParaRPr lang="el-GR"/>
        </a:p>
      </dgm:t>
    </dgm:pt>
    <dgm:pt modelId="{CFFD302B-D390-481B-BEDF-234E6206DC28}">
      <dgm:prSet phldrT="[Text]"/>
      <dgm:spPr/>
      <dgm:t>
        <a:bodyPr/>
        <a:lstStyle/>
        <a:p>
          <a:r>
            <a:rPr lang="el-GR" b="1" dirty="0" smtClean="0">
              <a:solidFill>
                <a:schemeClr val="bg1"/>
              </a:solidFill>
            </a:rPr>
            <a:t>Από τυπικές και οργανωμένες μορφές επιμόρφωσης σε ΚΠ/Μ: το σκεπτικό</a:t>
          </a:r>
          <a:endParaRPr lang="el-GR" b="1" dirty="0">
            <a:solidFill>
              <a:schemeClr val="bg1"/>
            </a:solidFill>
          </a:endParaRPr>
        </a:p>
      </dgm:t>
    </dgm:pt>
    <dgm:pt modelId="{B37A4C1A-4428-47FF-BF10-AE5E6854D419}" type="parTrans" cxnId="{C43D06E0-CE46-4B3F-9867-380DB7132FE4}">
      <dgm:prSet/>
      <dgm:spPr/>
      <dgm:t>
        <a:bodyPr/>
        <a:lstStyle/>
        <a:p>
          <a:endParaRPr lang="el-GR"/>
        </a:p>
      </dgm:t>
    </dgm:pt>
    <dgm:pt modelId="{52B6EDF3-E22B-4FE2-BEB7-710407E10FAF}" type="sibTrans" cxnId="{C43D06E0-CE46-4B3F-9867-380DB7132FE4}">
      <dgm:prSet/>
      <dgm:spPr/>
      <dgm:t>
        <a:bodyPr/>
        <a:lstStyle/>
        <a:p>
          <a:endParaRPr lang="el-GR"/>
        </a:p>
      </dgm:t>
    </dgm:pt>
    <dgm:pt modelId="{16474094-C082-4885-B212-1E80883AB63E}">
      <dgm:prSet phldrT="[Text]" phldr="1"/>
      <dgm:spPr/>
      <dgm:t>
        <a:bodyPr/>
        <a:lstStyle/>
        <a:p>
          <a:endParaRPr lang="el-GR" dirty="0"/>
        </a:p>
      </dgm:t>
    </dgm:pt>
    <dgm:pt modelId="{31F5EB66-D75B-4F06-87C1-A30E35FCE386}" type="parTrans" cxnId="{1B383F61-627A-4FE0-B197-9F6252847050}">
      <dgm:prSet/>
      <dgm:spPr/>
      <dgm:t>
        <a:bodyPr/>
        <a:lstStyle/>
        <a:p>
          <a:endParaRPr lang="el-GR"/>
        </a:p>
      </dgm:t>
    </dgm:pt>
    <dgm:pt modelId="{85DDACA0-6477-4F6D-89E4-4120CDF73210}" type="sibTrans" cxnId="{1B383F61-627A-4FE0-B197-9F6252847050}">
      <dgm:prSet/>
      <dgm:spPr/>
      <dgm:t>
        <a:bodyPr/>
        <a:lstStyle/>
        <a:p>
          <a:endParaRPr lang="el-GR"/>
        </a:p>
      </dgm:t>
    </dgm:pt>
    <dgm:pt modelId="{47D9A177-3123-4515-860F-8E8B8B9EEB1D}">
      <dgm:prSet phldrT="[Text]"/>
      <dgm:spPr/>
      <dgm:t>
        <a:bodyPr/>
        <a:lstStyle/>
        <a:p>
          <a:r>
            <a:rPr lang="el-GR" b="1" dirty="0" smtClean="0"/>
            <a:t>Γιατί οι ΚΠ/Μς θεωρούνται το νέο πολλά υποσχόμενο μοντέλο επαγγελματικής μάθησης και ανάπτυξης: θεωρητικοποίηση</a:t>
          </a:r>
          <a:endParaRPr lang="el-GR" b="1" dirty="0"/>
        </a:p>
      </dgm:t>
    </dgm:pt>
    <dgm:pt modelId="{931CF9C2-FDA3-4DB6-A2AD-F6E634CB98A2}" type="parTrans" cxnId="{FFDC2E94-47C0-4C6B-90A9-737A2D49558D}">
      <dgm:prSet/>
      <dgm:spPr/>
      <dgm:t>
        <a:bodyPr/>
        <a:lstStyle/>
        <a:p>
          <a:endParaRPr lang="el-GR"/>
        </a:p>
      </dgm:t>
    </dgm:pt>
    <dgm:pt modelId="{3F0C85A5-E2C2-4457-BED4-E95AB1167FD2}" type="sibTrans" cxnId="{FFDC2E94-47C0-4C6B-90A9-737A2D49558D}">
      <dgm:prSet/>
      <dgm:spPr/>
      <dgm:t>
        <a:bodyPr/>
        <a:lstStyle/>
        <a:p>
          <a:endParaRPr lang="el-GR"/>
        </a:p>
      </dgm:t>
    </dgm:pt>
    <dgm:pt modelId="{0BC9EA6E-F031-468B-BE4A-C7435FE17ABA}">
      <dgm:prSet phldrT="[Text]" phldr="1"/>
      <dgm:spPr/>
      <dgm:t>
        <a:bodyPr/>
        <a:lstStyle/>
        <a:p>
          <a:endParaRPr lang="el-GR"/>
        </a:p>
      </dgm:t>
    </dgm:pt>
    <dgm:pt modelId="{9CF47CF5-6F10-4AD2-8BA6-702275B2FC3A}" type="parTrans" cxnId="{E986CC2E-9FEC-40C7-BE67-7D1D7FAB3235}">
      <dgm:prSet/>
      <dgm:spPr/>
      <dgm:t>
        <a:bodyPr/>
        <a:lstStyle/>
        <a:p>
          <a:endParaRPr lang="el-GR"/>
        </a:p>
      </dgm:t>
    </dgm:pt>
    <dgm:pt modelId="{33ABC718-1582-4FE2-83D9-4A0116ABDC34}" type="sibTrans" cxnId="{E986CC2E-9FEC-40C7-BE67-7D1D7FAB3235}">
      <dgm:prSet/>
      <dgm:spPr/>
      <dgm:t>
        <a:bodyPr/>
        <a:lstStyle/>
        <a:p>
          <a:endParaRPr lang="el-GR"/>
        </a:p>
      </dgm:t>
    </dgm:pt>
    <dgm:pt modelId="{016B65FF-D91A-4DD8-A788-BA6F8B6E63D2}">
      <dgm:prSet phldrT="[Text]"/>
      <dgm:spPr/>
      <dgm:t>
        <a:bodyPr/>
        <a:lstStyle/>
        <a:p>
          <a:r>
            <a:rPr lang="el-GR" b="1" dirty="0" smtClean="0"/>
            <a:t>Τι είναι οι ΚΠ/Μ, τι προσφέρουν, τι κάνουν, ποια τα χαρακτηριστικά και οι </a:t>
          </a:r>
          <a:r>
            <a:rPr lang="el-GR" b="1" smtClean="0"/>
            <a:t>αρχές τους; </a:t>
          </a:r>
          <a:r>
            <a:rPr lang="el-GR" b="1" dirty="0" smtClean="0"/>
            <a:t>Πως χτίζουμε μια ΚΠ/Μ;</a:t>
          </a:r>
          <a:endParaRPr lang="el-GR" b="1" dirty="0"/>
        </a:p>
      </dgm:t>
    </dgm:pt>
    <dgm:pt modelId="{FDE0BEA8-60F9-4B00-A766-6AE34E1A8E4C}" type="parTrans" cxnId="{AF998093-9C37-4F08-91E8-EF0118C1C662}">
      <dgm:prSet/>
      <dgm:spPr/>
      <dgm:t>
        <a:bodyPr/>
        <a:lstStyle/>
        <a:p>
          <a:endParaRPr lang="el-GR"/>
        </a:p>
      </dgm:t>
    </dgm:pt>
    <dgm:pt modelId="{E3FE1691-A42B-42C9-9B2D-500574F23D69}" type="sibTrans" cxnId="{AF998093-9C37-4F08-91E8-EF0118C1C662}">
      <dgm:prSet/>
      <dgm:spPr/>
      <dgm:t>
        <a:bodyPr/>
        <a:lstStyle/>
        <a:p>
          <a:endParaRPr lang="el-GR"/>
        </a:p>
      </dgm:t>
    </dgm:pt>
    <dgm:pt modelId="{6337DADD-8B92-442C-8982-06B14BB20E92}" type="pres">
      <dgm:prSet presAssocID="{BB6A9E8D-1287-4085-995B-06F9EAA9153F}" presName="Name0" presStyleCnt="0">
        <dgm:presLayoutVars>
          <dgm:dir/>
          <dgm:animLvl val="lvl"/>
          <dgm:resizeHandles val="exact"/>
        </dgm:presLayoutVars>
      </dgm:prSet>
      <dgm:spPr/>
      <dgm:t>
        <a:bodyPr/>
        <a:lstStyle/>
        <a:p>
          <a:endParaRPr lang="el-GR"/>
        </a:p>
      </dgm:t>
    </dgm:pt>
    <dgm:pt modelId="{DEA1E503-89AF-4D29-8C78-09EE63D6681A}" type="pres">
      <dgm:prSet presAssocID="{A31FB040-EFFD-4872-BD77-7988428693CC}" presName="compositeNode" presStyleCnt="0">
        <dgm:presLayoutVars>
          <dgm:bulletEnabled val="1"/>
        </dgm:presLayoutVars>
      </dgm:prSet>
      <dgm:spPr/>
    </dgm:pt>
    <dgm:pt modelId="{C432D566-16DD-4609-BB14-D236A779509D}" type="pres">
      <dgm:prSet presAssocID="{A31FB040-EFFD-4872-BD77-7988428693CC}" presName="bgRect" presStyleLbl="node1" presStyleIdx="0" presStyleCnt="3"/>
      <dgm:spPr/>
      <dgm:t>
        <a:bodyPr/>
        <a:lstStyle/>
        <a:p>
          <a:endParaRPr lang="el-GR"/>
        </a:p>
      </dgm:t>
    </dgm:pt>
    <dgm:pt modelId="{C42C58C1-1331-468E-8018-39BC940A1956}" type="pres">
      <dgm:prSet presAssocID="{A31FB040-EFFD-4872-BD77-7988428693CC}" presName="parentNode" presStyleLbl="node1" presStyleIdx="0" presStyleCnt="3">
        <dgm:presLayoutVars>
          <dgm:chMax val="0"/>
          <dgm:bulletEnabled val="1"/>
        </dgm:presLayoutVars>
      </dgm:prSet>
      <dgm:spPr/>
      <dgm:t>
        <a:bodyPr/>
        <a:lstStyle/>
        <a:p>
          <a:endParaRPr lang="el-GR"/>
        </a:p>
      </dgm:t>
    </dgm:pt>
    <dgm:pt modelId="{65CA057B-AEB4-4B97-B5A5-BF5A2B1DF6C5}" type="pres">
      <dgm:prSet presAssocID="{A31FB040-EFFD-4872-BD77-7988428693CC}" presName="childNode" presStyleLbl="node1" presStyleIdx="0" presStyleCnt="3">
        <dgm:presLayoutVars>
          <dgm:bulletEnabled val="1"/>
        </dgm:presLayoutVars>
      </dgm:prSet>
      <dgm:spPr/>
      <dgm:t>
        <a:bodyPr/>
        <a:lstStyle/>
        <a:p>
          <a:endParaRPr lang="el-GR"/>
        </a:p>
      </dgm:t>
    </dgm:pt>
    <dgm:pt modelId="{2A1B91F8-C5D5-4520-A824-0C4D1E7727CE}" type="pres">
      <dgm:prSet presAssocID="{890FACB4-7ECC-4C59-B5C9-FBDFE1818AA8}" presName="hSp" presStyleCnt="0"/>
      <dgm:spPr/>
    </dgm:pt>
    <dgm:pt modelId="{B7877CDC-C871-428D-A0D2-50BC11EAA290}" type="pres">
      <dgm:prSet presAssocID="{890FACB4-7ECC-4C59-B5C9-FBDFE1818AA8}" presName="vProcSp" presStyleCnt="0"/>
      <dgm:spPr/>
    </dgm:pt>
    <dgm:pt modelId="{17C66E34-3EBF-4524-8A74-FD3C7DEC039B}" type="pres">
      <dgm:prSet presAssocID="{890FACB4-7ECC-4C59-B5C9-FBDFE1818AA8}" presName="vSp1" presStyleCnt="0"/>
      <dgm:spPr/>
    </dgm:pt>
    <dgm:pt modelId="{3E02D0A7-6552-48F7-889B-1FDFA5D7445E}" type="pres">
      <dgm:prSet presAssocID="{890FACB4-7ECC-4C59-B5C9-FBDFE1818AA8}" presName="simulatedConn" presStyleLbl="solidFgAcc1" presStyleIdx="0" presStyleCnt="2"/>
      <dgm:spPr/>
    </dgm:pt>
    <dgm:pt modelId="{AFF3D072-9757-4665-ACFA-5F69793FB405}" type="pres">
      <dgm:prSet presAssocID="{890FACB4-7ECC-4C59-B5C9-FBDFE1818AA8}" presName="vSp2" presStyleCnt="0"/>
      <dgm:spPr/>
    </dgm:pt>
    <dgm:pt modelId="{5E1BDA6C-ED57-436B-AD1A-B49D55C3220A}" type="pres">
      <dgm:prSet presAssocID="{890FACB4-7ECC-4C59-B5C9-FBDFE1818AA8}" presName="sibTrans" presStyleCnt="0"/>
      <dgm:spPr/>
    </dgm:pt>
    <dgm:pt modelId="{551D91A0-445D-4238-8EEA-FA7E2914F0CA}" type="pres">
      <dgm:prSet presAssocID="{16474094-C082-4885-B212-1E80883AB63E}" presName="compositeNode" presStyleCnt="0">
        <dgm:presLayoutVars>
          <dgm:bulletEnabled val="1"/>
        </dgm:presLayoutVars>
      </dgm:prSet>
      <dgm:spPr/>
    </dgm:pt>
    <dgm:pt modelId="{7B67AE2E-0C32-40BB-A816-4E4A6D246C9A}" type="pres">
      <dgm:prSet presAssocID="{16474094-C082-4885-B212-1E80883AB63E}" presName="bgRect" presStyleLbl="node1" presStyleIdx="1" presStyleCnt="3"/>
      <dgm:spPr/>
      <dgm:t>
        <a:bodyPr/>
        <a:lstStyle/>
        <a:p>
          <a:endParaRPr lang="el-GR"/>
        </a:p>
      </dgm:t>
    </dgm:pt>
    <dgm:pt modelId="{E5D443EC-73C8-4E67-ACEC-E6CB37AB153D}" type="pres">
      <dgm:prSet presAssocID="{16474094-C082-4885-B212-1E80883AB63E}" presName="parentNode" presStyleLbl="node1" presStyleIdx="1" presStyleCnt="3">
        <dgm:presLayoutVars>
          <dgm:chMax val="0"/>
          <dgm:bulletEnabled val="1"/>
        </dgm:presLayoutVars>
      </dgm:prSet>
      <dgm:spPr/>
      <dgm:t>
        <a:bodyPr/>
        <a:lstStyle/>
        <a:p>
          <a:endParaRPr lang="el-GR"/>
        </a:p>
      </dgm:t>
    </dgm:pt>
    <dgm:pt modelId="{0C672569-9899-4C7A-9F65-15F54C3829A9}" type="pres">
      <dgm:prSet presAssocID="{16474094-C082-4885-B212-1E80883AB63E}" presName="childNode" presStyleLbl="node1" presStyleIdx="1" presStyleCnt="3">
        <dgm:presLayoutVars>
          <dgm:bulletEnabled val="1"/>
        </dgm:presLayoutVars>
      </dgm:prSet>
      <dgm:spPr/>
      <dgm:t>
        <a:bodyPr/>
        <a:lstStyle/>
        <a:p>
          <a:endParaRPr lang="el-GR"/>
        </a:p>
      </dgm:t>
    </dgm:pt>
    <dgm:pt modelId="{ACB8D549-D69B-46DC-B8B7-263A1777FA42}" type="pres">
      <dgm:prSet presAssocID="{85DDACA0-6477-4F6D-89E4-4120CDF73210}" presName="hSp" presStyleCnt="0"/>
      <dgm:spPr/>
    </dgm:pt>
    <dgm:pt modelId="{9C033CB2-C9A4-491D-A3D4-E8AE2DD004A1}" type="pres">
      <dgm:prSet presAssocID="{85DDACA0-6477-4F6D-89E4-4120CDF73210}" presName="vProcSp" presStyleCnt="0"/>
      <dgm:spPr/>
    </dgm:pt>
    <dgm:pt modelId="{217FA1AC-4ED9-4B90-8EA3-E0E3F18BF45B}" type="pres">
      <dgm:prSet presAssocID="{85DDACA0-6477-4F6D-89E4-4120CDF73210}" presName="vSp1" presStyleCnt="0"/>
      <dgm:spPr/>
    </dgm:pt>
    <dgm:pt modelId="{30BB4811-214C-4DE7-A0FA-145298F7AA9D}" type="pres">
      <dgm:prSet presAssocID="{85DDACA0-6477-4F6D-89E4-4120CDF73210}" presName="simulatedConn" presStyleLbl="solidFgAcc1" presStyleIdx="1" presStyleCnt="2"/>
      <dgm:spPr/>
    </dgm:pt>
    <dgm:pt modelId="{BEFF8975-EDAD-4121-8587-4A9A4319A1B0}" type="pres">
      <dgm:prSet presAssocID="{85DDACA0-6477-4F6D-89E4-4120CDF73210}" presName="vSp2" presStyleCnt="0"/>
      <dgm:spPr/>
    </dgm:pt>
    <dgm:pt modelId="{78614CDB-6678-4652-9C17-A975B9B44A48}" type="pres">
      <dgm:prSet presAssocID="{85DDACA0-6477-4F6D-89E4-4120CDF73210}" presName="sibTrans" presStyleCnt="0"/>
      <dgm:spPr/>
    </dgm:pt>
    <dgm:pt modelId="{128A76CD-FE1D-4EA4-8CCE-2E382EC802F3}" type="pres">
      <dgm:prSet presAssocID="{0BC9EA6E-F031-468B-BE4A-C7435FE17ABA}" presName="compositeNode" presStyleCnt="0">
        <dgm:presLayoutVars>
          <dgm:bulletEnabled val="1"/>
        </dgm:presLayoutVars>
      </dgm:prSet>
      <dgm:spPr/>
    </dgm:pt>
    <dgm:pt modelId="{3C01CFCB-1FE0-4450-B501-2DD7A20C724B}" type="pres">
      <dgm:prSet presAssocID="{0BC9EA6E-F031-468B-BE4A-C7435FE17ABA}" presName="bgRect" presStyleLbl="node1" presStyleIdx="2" presStyleCnt="3"/>
      <dgm:spPr/>
      <dgm:t>
        <a:bodyPr/>
        <a:lstStyle/>
        <a:p>
          <a:endParaRPr lang="el-GR"/>
        </a:p>
      </dgm:t>
    </dgm:pt>
    <dgm:pt modelId="{0403D785-B4F8-4FFF-B811-B6D33953E79A}" type="pres">
      <dgm:prSet presAssocID="{0BC9EA6E-F031-468B-BE4A-C7435FE17ABA}" presName="parentNode" presStyleLbl="node1" presStyleIdx="2" presStyleCnt="3">
        <dgm:presLayoutVars>
          <dgm:chMax val="0"/>
          <dgm:bulletEnabled val="1"/>
        </dgm:presLayoutVars>
      </dgm:prSet>
      <dgm:spPr/>
      <dgm:t>
        <a:bodyPr/>
        <a:lstStyle/>
        <a:p>
          <a:endParaRPr lang="el-GR"/>
        </a:p>
      </dgm:t>
    </dgm:pt>
    <dgm:pt modelId="{8EA7E647-8922-4F9C-A76A-0D6EDDBE5F39}" type="pres">
      <dgm:prSet presAssocID="{0BC9EA6E-F031-468B-BE4A-C7435FE17ABA}" presName="childNode" presStyleLbl="node1" presStyleIdx="2" presStyleCnt="3">
        <dgm:presLayoutVars>
          <dgm:bulletEnabled val="1"/>
        </dgm:presLayoutVars>
      </dgm:prSet>
      <dgm:spPr/>
      <dgm:t>
        <a:bodyPr/>
        <a:lstStyle/>
        <a:p>
          <a:endParaRPr lang="el-GR"/>
        </a:p>
      </dgm:t>
    </dgm:pt>
  </dgm:ptLst>
  <dgm:cxnLst>
    <dgm:cxn modelId="{589768FC-EEDA-4F70-8279-47BA34A3E6F9}" type="presOf" srcId="{A31FB040-EFFD-4872-BD77-7988428693CC}" destId="{C432D566-16DD-4609-BB14-D236A779509D}" srcOrd="0" destOrd="0" presId="urn:microsoft.com/office/officeart/2005/8/layout/hProcess7"/>
    <dgm:cxn modelId="{C43D06E0-CE46-4B3F-9867-380DB7132FE4}" srcId="{A31FB040-EFFD-4872-BD77-7988428693CC}" destId="{CFFD302B-D390-481B-BEDF-234E6206DC28}" srcOrd="0" destOrd="0" parTransId="{B37A4C1A-4428-47FF-BF10-AE5E6854D419}" sibTransId="{52B6EDF3-E22B-4FE2-BEB7-710407E10FAF}"/>
    <dgm:cxn modelId="{6F7F98D1-302B-407D-8CFC-31B1F8551FE9}" type="presOf" srcId="{016B65FF-D91A-4DD8-A788-BA6F8B6E63D2}" destId="{8EA7E647-8922-4F9C-A76A-0D6EDDBE5F39}" srcOrd="0" destOrd="0" presId="urn:microsoft.com/office/officeart/2005/8/layout/hProcess7"/>
    <dgm:cxn modelId="{AF998093-9C37-4F08-91E8-EF0118C1C662}" srcId="{0BC9EA6E-F031-468B-BE4A-C7435FE17ABA}" destId="{016B65FF-D91A-4DD8-A788-BA6F8B6E63D2}" srcOrd="0" destOrd="0" parTransId="{FDE0BEA8-60F9-4B00-A766-6AE34E1A8E4C}" sibTransId="{E3FE1691-A42B-42C9-9B2D-500574F23D69}"/>
    <dgm:cxn modelId="{732FE929-B9F5-4804-9503-6AD543FDD4E6}" type="presOf" srcId="{BB6A9E8D-1287-4085-995B-06F9EAA9153F}" destId="{6337DADD-8B92-442C-8982-06B14BB20E92}" srcOrd="0" destOrd="0" presId="urn:microsoft.com/office/officeart/2005/8/layout/hProcess7"/>
    <dgm:cxn modelId="{69779975-00B4-4501-A4A4-700993160129}" type="presOf" srcId="{0BC9EA6E-F031-468B-BE4A-C7435FE17ABA}" destId="{3C01CFCB-1FE0-4450-B501-2DD7A20C724B}" srcOrd="0" destOrd="0" presId="urn:microsoft.com/office/officeart/2005/8/layout/hProcess7"/>
    <dgm:cxn modelId="{31AF0D87-0CB6-4A0C-9E8E-6FF96F133D30}" type="presOf" srcId="{16474094-C082-4885-B212-1E80883AB63E}" destId="{E5D443EC-73C8-4E67-ACEC-E6CB37AB153D}" srcOrd="1" destOrd="0" presId="urn:microsoft.com/office/officeart/2005/8/layout/hProcess7"/>
    <dgm:cxn modelId="{53A1CDB4-4434-4849-988E-7A8F9A9B4665}" type="presOf" srcId="{0BC9EA6E-F031-468B-BE4A-C7435FE17ABA}" destId="{0403D785-B4F8-4FFF-B811-B6D33953E79A}" srcOrd="1" destOrd="0" presId="urn:microsoft.com/office/officeart/2005/8/layout/hProcess7"/>
    <dgm:cxn modelId="{E986CC2E-9FEC-40C7-BE67-7D1D7FAB3235}" srcId="{BB6A9E8D-1287-4085-995B-06F9EAA9153F}" destId="{0BC9EA6E-F031-468B-BE4A-C7435FE17ABA}" srcOrd="2" destOrd="0" parTransId="{9CF47CF5-6F10-4AD2-8BA6-702275B2FC3A}" sibTransId="{33ABC718-1582-4FE2-83D9-4A0116ABDC34}"/>
    <dgm:cxn modelId="{3302EE25-7F99-4738-B4F3-7E972F2F84C1}" type="presOf" srcId="{47D9A177-3123-4515-860F-8E8B8B9EEB1D}" destId="{0C672569-9899-4C7A-9F65-15F54C3829A9}" srcOrd="0" destOrd="0" presId="urn:microsoft.com/office/officeart/2005/8/layout/hProcess7"/>
    <dgm:cxn modelId="{36F3BAE7-CA9C-4659-9D23-6C119352D80A}" type="presOf" srcId="{CFFD302B-D390-481B-BEDF-234E6206DC28}" destId="{65CA057B-AEB4-4B97-B5A5-BF5A2B1DF6C5}" srcOrd="0" destOrd="0" presId="urn:microsoft.com/office/officeart/2005/8/layout/hProcess7"/>
    <dgm:cxn modelId="{318B1A87-0634-4C5A-83CA-ACF7622FA399}" type="presOf" srcId="{A31FB040-EFFD-4872-BD77-7988428693CC}" destId="{C42C58C1-1331-468E-8018-39BC940A1956}" srcOrd="1" destOrd="0" presId="urn:microsoft.com/office/officeart/2005/8/layout/hProcess7"/>
    <dgm:cxn modelId="{FC225DF0-47BA-4628-9FE8-E6CB62EFDD03}" type="presOf" srcId="{16474094-C082-4885-B212-1E80883AB63E}" destId="{7B67AE2E-0C32-40BB-A816-4E4A6D246C9A}" srcOrd="0" destOrd="0" presId="urn:microsoft.com/office/officeart/2005/8/layout/hProcess7"/>
    <dgm:cxn modelId="{1B383F61-627A-4FE0-B197-9F6252847050}" srcId="{BB6A9E8D-1287-4085-995B-06F9EAA9153F}" destId="{16474094-C082-4885-B212-1E80883AB63E}" srcOrd="1" destOrd="0" parTransId="{31F5EB66-D75B-4F06-87C1-A30E35FCE386}" sibTransId="{85DDACA0-6477-4F6D-89E4-4120CDF73210}"/>
    <dgm:cxn modelId="{FFDC2E94-47C0-4C6B-90A9-737A2D49558D}" srcId="{16474094-C082-4885-B212-1E80883AB63E}" destId="{47D9A177-3123-4515-860F-8E8B8B9EEB1D}" srcOrd="0" destOrd="0" parTransId="{931CF9C2-FDA3-4DB6-A2AD-F6E634CB98A2}" sibTransId="{3F0C85A5-E2C2-4457-BED4-E95AB1167FD2}"/>
    <dgm:cxn modelId="{7CDBFD46-A826-4F8B-86FD-C9514212A53E}" srcId="{BB6A9E8D-1287-4085-995B-06F9EAA9153F}" destId="{A31FB040-EFFD-4872-BD77-7988428693CC}" srcOrd="0" destOrd="0" parTransId="{0109BCE3-A2F5-457D-A2D6-282FC1141ED9}" sibTransId="{890FACB4-7ECC-4C59-B5C9-FBDFE1818AA8}"/>
    <dgm:cxn modelId="{2625FE1C-1B53-47A7-BE26-48EADABC48F4}" type="presParOf" srcId="{6337DADD-8B92-442C-8982-06B14BB20E92}" destId="{DEA1E503-89AF-4D29-8C78-09EE63D6681A}" srcOrd="0" destOrd="0" presId="urn:microsoft.com/office/officeart/2005/8/layout/hProcess7"/>
    <dgm:cxn modelId="{CA821AD8-C627-40A9-9212-B4C0E46F937A}" type="presParOf" srcId="{DEA1E503-89AF-4D29-8C78-09EE63D6681A}" destId="{C432D566-16DD-4609-BB14-D236A779509D}" srcOrd="0" destOrd="0" presId="urn:microsoft.com/office/officeart/2005/8/layout/hProcess7"/>
    <dgm:cxn modelId="{46EE10AE-2FA2-4F1F-BFDB-22038ECB38F6}" type="presParOf" srcId="{DEA1E503-89AF-4D29-8C78-09EE63D6681A}" destId="{C42C58C1-1331-468E-8018-39BC940A1956}" srcOrd="1" destOrd="0" presId="urn:microsoft.com/office/officeart/2005/8/layout/hProcess7"/>
    <dgm:cxn modelId="{5BE5F85C-0CAA-4578-AF50-BB93AB067B5C}" type="presParOf" srcId="{DEA1E503-89AF-4D29-8C78-09EE63D6681A}" destId="{65CA057B-AEB4-4B97-B5A5-BF5A2B1DF6C5}" srcOrd="2" destOrd="0" presId="urn:microsoft.com/office/officeart/2005/8/layout/hProcess7"/>
    <dgm:cxn modelId="{092C356A-5BA9-427D-9E00-9BA3F591B84D}" type="presParOf" srcId="{6337DADD-8B92-442C-8982-06B14BB20E92}" destId="{2A1B91F8-C5D5-4520-A824-0C4D1E7727CE}" srcOrd="1" destOrd="0" presId="urn:microsoft.com/office/officeart/2005/8/layout/hProcess7"/>
    <dgm:cxn modelId="{B827C1F5-4BB4-49F1-B2E2-AA83FD9D03E3}" type="presParOf" srcId="{6337DADD-8B92-442C-8982-06B14BB20E92}" destId="{B7877CDC-C871-428D-A0D2-50BC11EAA290}" srcOrd="2" destOrd="0" presId="urn:microsoft.com/office/officeart/2005/8/layout/hProcess7"/>
    <dgm:cxn modelId="{F1AEE3FB-787F-4A1B-90D2-F86199EC4C85}" type="presParOf" srcId="{B7877CDC-C871-428D-A0D2-50BC11EAA290}" destId="{17C66E34-3EBF-4524-8A74-FD3C7DEC039B}" srcOrd="0" destOrd="0" presId="urn:microsoft.com/office/officeart/2005/8/layout/hProcess7"/>
    <dgm:cxn modelId="{0F86084E-1B61-419D-BC11-9D5D460DD943}" type="presParOf" srcId="{B7877CDC-C871-428D-A0D2-50BC11EAA290}" destId="{3E02D0A7-6552-48F7-889B-1FDFA5D7445E}" srcOrd="1" destOrd="0" presId="urn:microsoft.com/office/officeart/2005/8/layout/hProcess7"/>
    <dgm:cxn modelId="{181D5ABC-DA00-4D9C-B059-A8E16CD0732F}" type="presParOf" srcId="{B7877CDC-C871-428D-A0D2-50BC11EAA290}" destId="{AFF3D072-9757-4665-ACFA-5F69793FB405}" srcOrd="2" destOrd="0" presId="urn:microsoft.com/office/officeart/2005/8/layout/hProcess7"/>
    <dgm:cxn modelId="{C13BF780-8553-4705-9047-4A71B14D2DD6}" type="presParOf" srcId="{6337DADD-8B92-442C-8982-06B14BB20E92}" destId="{5E1BDA6C-ED57-436B-AD1A-B49D55C3220A}" srcOrd="3" destOrd="0" presId="urn:microsoft.com/office/officeart/2005/8/layout/hProcess7"/>
    <dgm:cxn modelId="{5CB10D8B-029E-45E0-9DEB-BE84383F6217}" type="presParOf" srcId="{6337DADD-8B92-442C-8982-06B14BB20E92}" destId="{551D91A0-445D-4238-8EEA-FA7E2914F0CA}" srcOrd="4" destOrd="0" presId="urn:microsoft.com/office/officeart/2005/8/layout/hProcess7"/>
    <dgm:cxn modelId="{16E64C32-EFC3-4AFF-9C1F-40049173CDBD}" type="presParOf" srcId="{551D91A0-445D-4238-8EEA-FA7E2914F0CA}" destId="{7B67AE2E-0C32-40BB-A816-4E4A6D246C9A}" srcOrd="0" destOrd="0" presId="urn:microsoft.com/office/officeart/2005/8/layout/hProcess7"/>
    <dgm:cxn modelId="{F5A0E101-130D-4D7C-A9A8-450821A4FF8C}" type="presParOf" srcId="{551D91A0-445D-4238-8EEA-FA7E2914F0CA}" destId="{E5D443EC-73C8-4E67-ACEC-E6CB37AB153D}" srcOrd="1" destOrd="0" presId="urn:microsoft.com/office/officeart/2005/8/layout/hProcess7"/>
    <dgm:cxn modelId="{71F92504-DDEE-46E2-9399-4FA31F4C71E9}" type="presParOf" srcId="{551D91A0-445D-4238-8EEA-FA7E2914F0CA}" destId="{0C672569-9899-4C7A-9F65-15F54C3829A9}" srcOrd="2" destOrd="0" presId="urn:microsoft.com/office/officeart/2005/8/layout/hProcess7"/>
    <dgm:cxn modelId="{B3BAD3E7-2B11-477A-BB27-8E69C98F2B25}" type="presParOf" srcId="{6337DADD-8B92-442C-8982-06B14BB20E92}" destId="{ACB8D549-D69B-46DC-B8B7-263A1777FA42}" srcOrd="5" destOrd="0" presId="urn:microsoft.com/office/officeart/2005/8/layout/hProcess7"/>
    <dgm:cxn modelId="{1E67E380-F0A5-4ED1-B280-4E7B701E7676}" type="presParOf" srcId="{6337DADD-8B92-442C-8982-06B14BB20E92}" destId="{9C033CB2-C9A4-491D-A3D4-E8AE2DD004A1}" srcOrd="6" destOrd="0" presId="urn:microsoft.com/office/officeart/2005/8/layout/hProcess7"/>
    <dgm:cxn modelId="{845401DC-C66E-4DA7-90D4-4F4B26A32268}" type="presParOf" srcId="{9C033CB2-C9A4-491D-A3D4-E8AE2DD004A1}" destId="{217FA1AC-4ED9-4B90-8EA3-E0E3F18BF45B}" srcOrd="0" destOrd="0" presId="urn:microsoft.com/office/officeart/2005/8/layout/hProcess7"/>
    <dgm:cxn modelId="{D8AB97EF-D536-4240-B1CC-36DFF2296D1C}" type="presParOf" srcId="{9C033CB2-C9A4-491D-A3D4-E8AE2DD004A1}" destId="{30BB4811-214C-4DE7-A0FA-145298F7AA9D}" srcOrd="1" destOrd="0" presId="urn:microsoft.com/office/officeart/2005/8/layout/hProcess7"/>
    <dgm:cxn modelId="{456E46F4-B97F-4FD4-B86B-5423E0523852}" type="presParOf" srcId="{9C033CB2-C9A4-491D-A3D4-E8AE2DD004A1}" destId="{BEFF8975-EDAD-4121-8587-4A9A4319A1B0}" srcOrd="2" destOrd="0" presId="urn:microsoft.com/office/officeart/2005/8/layout/hProcess7"/>
    <dgm:cxn modelId="{9FC4B32C-33A1-4FEE-939E-839032A1666B}" type="presParOf" srcId="{6337DADD-8B92-442C-8982-06B14BB20E92}" destId="{78614CDB-6678-4652-9C17-A975B9B44A48}" srcOrd="7" destOrd="0" presId="urn:microsoft.com/office/officeart/2005/8/layout/hProcess7"/>
    <dgm:cxn modelId="{43237334-26C4-4356-A6AF-E2FAA1612D29}" type="presParOf" srcId="{6337DADD-8B92-442C-8982-06B14BB20E92}" destId="{128A76CD-FE1D-4EA4-8CCE-2E382EC802F3}" srcOrd="8" destOrd="0" presId="urn:microsoft.com/office/officeart/2005/8/layout/hProcess7"/>
    <dgm:cxn modelId="{52EDD0BC-33CD-4FF9-8095-07D2798D93C8}" type="presParOf" srcId="{128A76CD-FE1D-4EA4-8CCE-2E382EC802F3}" destId="{3C01CFCB-1FE0-4450-B501-2DD7A20C724B}" srcOrd="0" destOrd="0" presId="urn:microsoft.com/office/officeart/2005/8/layout/hProcess7"/>
    <dgm:cxn modelId="{FF8D5F4E-FD0D-4E43-B85C-E2AA5AE07D72}" type="presParOf" srcId="{128A76CD-FE1D-4EA4-8CCE-2E382EC802F3}" destId="{0403D785-B4F8-4FFF-B811-B6D33953E79A}" srcOrd="1" destOrd="0" presId="urn:microsoft.com/office/officeart/2005/8/layout/hProcess7"/>
    <dgm:cxn modelId="{23C66E8E-1C19-4DC4-9BEE-A17BAD769EE3}" type="presParOf" srcId="{128A76CD-FE1D-4EA4-8CCE-2E382EC802F3}" destId="{8EA7E647-8922-4F9C-A76A-0D6EDDBE5F39}" srcOrd="2" destOrd="0" presId="urn:microsoft.com/office/officeart/2005/8/layout/hProcess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2541C65-49C6-40BF-B09D-BC1E10B9CE51}"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CAC32729-AE5B-449F-81B9-1E0703EF5C27}">
      <dgm:prSet custT="1"/>
      <dgm:spPr/>
      <dgm:t>
        <a:bodyPr/>
        <a:lstStyle/>
        <a:p>
          <a:r>
            <a:rPr lang="el-GR" sz="1700" b="1" dirty="0" smtClean="0"/>
            <a:t>Πάντα εστιάζει στη βελτίωση της μάθησης και των μαθησιακών αποτελεσμάτων</a:t>
          </a:r>
        </a:p>
      </dgm:t>
    </dgm:pt>
    <dgm:pt modelId="{31A7FC9C-E120-4A1D-9D07-C5784AA105DA}" type="parTrans" cxnId="{4462FF2E-5D24-4B7E-9DCF-D84017695733}">
      <dgm:prSet/>
      <dgm:spPr/>
      <dgm:t>
        <a:bodyPr/>
        <a:lstStyle/>
        <a:p>
          <a:endParaRPr lang="en-US" sz="1700" b="1"/>
        </a:p>
      </dgm:t>
    </dgm:pt>
    <dgm:pt modelId="{6DC04BA7-8ABA-4312-BDA6-B27F4422FCC9}" type="sibTrans" cxnId="{4462FF2E-5D24-4B7E-9DCF-D84017695733}">
      <dgm:prSet/>
      <dgm:spPr/>
      <dgm:t>
        <a:bodyPr/>
        <a:lstStyle/>
        <a:p>
          <a:endParaRPr lang="en-US" sz="1700" b="1"/>
        </a:p>
      </dgm:t>
    </dgm:pt>
    <dgm:pt modelId="{BE3DEADE-F378-487A-91F1-59B6EB682AFC}">
      <dgm:prSet custT="1"/>
      <dgm:spPr/>
      <dgm:t>
        <a:bodyPr/>
        <a:lstStyle/>
        <a:p>
          <a:r>
            <a:rPr lang="el-GR" sz="1700" b="1" dirty="0" smtClean="0"/>
            <a:t>Επικεντρώνεται στην ουσία ενός προγράμματος σπουδών</a:t>
          </a:r>
        </a:p>
      </dgm:t>
    </dgm:pt>
    <dgm:pt modelId="{2972F374-6555-407B-8388-A6E759FFFFB2}" type="parTrans" cxnId="{2436D4B0-5252-4888-AE47-2F26C53BE42C}">
      <dgm:prSet/>
      <dgm:spPr/>
      <dgm:t>
        <a:bodyPr/>
        <a:lstStyle/>
        <a:p>
          <a:endParaRPr lang="en-US" sz="1700" b="1"/>
        </a:p>
      </dgm:t>
    </dgm:pt>
    <dgm:pt modelId="{F3529904-2370-4B50-A236-A6AE9E99E803}" type="sibTrans" cxnId="{2436D4B0-5252-4888-AE47-2F26C53BE42C}">
      <dgm:prSet/>
      <dgm:spPr/>
      <dgm:t>
        <a:bodyPr/>
        <a:lstStyle/>
        <a:p>
          <a:endParaRPr lang="en-US" sz="1700" b="1"/>
        </a:p>
      </dgm:t>
    </dgm:pt>
    <dgm:pt modelId="{179E6845-1534-43CD-BCA6-13FDEE5F91ED}">
      <dgm:prSet custT="1"/>
      <dgm:spPr/>
      <dgm:t>
        <a:bodyPr/>
        <a:lstStyle/>
        <a:p>
          <a:r>
            <a:rPr lang="el-GR" sz="1700" b="1" dirty="0" smtClean="0"/>
            <a:t>Μοιράζει καλές πρακτικές για τη βελτίωση της διδασκαλίας </a:t>
          </a:r>
        </a:p>
      </dgm:t>
    </dgm:pt>
    <dgm:pt modelId="{838AF04B-6711-4DCF-A8C6-CBAF2B082819}" type="parTrans" cxnId="{BBAE43DD-E6FD-4EFA-9806-011F62A4AF01}">
      <dgm:prSet/>
      <dgm:spPr/>
      <dgm:t>
        <a:bodyPr/>
        <a:lstStyle/>
        <a:p>
          <a:endParaRPr lang="en-US" sz="1700" b="1"/>
        </a:p>
      </dgm:t>
    </dgm:pt>
    <dgm:pt modelId="{E6F23EF4-6B10-4D3A-AE29-16DDD84671D0}" type="sibTrans" cxnId="{BBAE43DD-E6FD-4EFA-9806-011F62A4AF01}">
      <dgm:prSet/>
      <dgm:spPr/>
      <dgm:t>
        <a:bodyPr/>
        <a:lstStyle/>
        <a:p>
          <a:endParaRPr lang="en-US" sz="1700" b="1"/>
        </a:p>
      </dgm:t>
    </dgm:pt>
    <dgm:pt modelId="{F953C4AC-0733-4F5F-A716-5B310E1E4409}">
      <dgm:prSet custT="1"/>
      <dgm:spPr/>
      <dgm:t>
        <a:bodyPr/>
        <a:lstStyle/>
        <a:p>
          <a:r>
            <a:rPr lang="el-GR" sz="1700" b="1" dirty="0" smtClean="0"/>
            <a:t>Χρησιμοποιεί την </a:t>
          </a:r>
          <a:r>
            <a:rPr lang="el-GR" sz="1700" b="1" i="1" dirty="0" smtClean="0"/>
            <a:t>αξιολόγηση της μάθησης (</a:t>
          </a:r>
          <a:r>
            <a:rPr lang="en-US" sz="1700" b="1" i="1" dirty="0" smtClean="0"/>
            <a:t>assessment of learning)</a:t>
          </a:r>
          <a:r>
            <a:rPr lang="el-GR" sz="1700" b="1" i="1" dirty="0" smtClean="0"/>
            <a:t> </a:t>
          </a:r>
          <a:r>
            <a:rPr lang="el-GR" sz="1700" b="1" dirty="0" smtClean="0"/>
            <a:t>των μαθητών καθώς και την </a:t>
          </a:r>
          <a:r>
            <a:rPr lang="el-GR" sz="1700" b="1" i="1" dirty="0" smtClean="0"/>
            <a:t>αξιολόγηση για την μάθηση </a:t>
          </a:r>
          <a:r>
            <a:rPr lang="en-US" sz="1700" b="1" i="1" dirty="0" smtClean="0"/>
            <a:t>(assessment for learning)</a:t>
          </a:r>
          <a:endParaRPr lang="el-GR" sz="1700" b="1" i="1" dirty="0" smtClean="0"/>
        </a:p>
      </dgm:t>
    </dgm:pt>
    <dgm:pt modelId="{0471D27D-23C0-406B-9641-10AAEB64283C}" type="parTrans" cxnId="{A2EB2C0D-81A0-4713-8DEF-373329E30FB0}">
      <dgm:prSet/>
      <dgm:spPr/>
      <dgm:t>
        <a:bodyPr/>
        <a:lstStyle/>
        <a:p>
          <a:endParaRPr lang="en-US" sz="1700" b="1"/>
        </a:p>
      </dgm:t>
    </dgm:pt>
    <dgm:pt modelId="{DC5DFEE1-2A05-4EDA-AA7F-143F6343254E}" type="sibTrans" cxnId="{A2EB2C0D-81A0-4713-8DEF-373329E30FB0}">
      <dgm:prSet/>
      <dgm:spPr/>
      <dgm:t>
        <a:bodyPr/>
        <a:lstStyle/>
        <a:p>
          <a:endParaRPr lang="en-US" sz="1700" b="1"/>
        </a:p>
      </dgm:t>
    </dgm:pt>
    <dgm:pt modelId="{22D280D6-1730-4611-9A7F-4B5C3E93A1F8}">
      <dgm:prSet phldrT="[Κείμενο]" custT="1"/>
      <dgm:spPr/>
      <dgm:t>
        <a:bodyPr/>
        <a:lstStyle/>
        <a:p>
          <a:r>
            <a:rPr lang="el-GR" sz="1700" b="1" dirty="0" smtClean="0"/>
            <a:t>Είναι μία συλλογική διαδικασία που βασίζεται στη συνεργασία</a:t>
          </a:r>
          <a:endParaRPr lang="en-US" sz="1700" b="1" dirty="0"/>
        </a:p>
      </dgm:t>
    </dgm:pt>
    <dgm:pt modelId="{2EF07924-246F-47B1-BBF6-07831F0012D0}" type="parTrans" cxnId="{757068C5-0068-465D-8692-50C773595966}">
      <dgm:prSet/>
      <dgm:spPr/>
      <dgm:t>
        <a:bodyPr/>
        <a:lstStyle/>
        <a:p>
          <a:endParaRPr lang="en-US" sz="1700" b="1"/>
        </a:p>
      </dgm:t>
    </dgm:pt>
    <dgm:pt modelId="{577288CE-4791-4A73-89DE-385B95E02CEE}" type="sibTrans" cxnId="{757068C5-0068-465D-8692-50C773595966}">
      <dgm:prSet/>
      <dgm:spPr/>
      <dgm:t>
        <a:bodyPr/>
        <a:lstStyle/>
        <a:p>
          <a:endParaRPr lang="en-US" sz="1700" b="1"/>
        </a:p>
      </dgm:t>
    </dgm:pt>
    <dgm:pt modelId="{5B3C9DCF-E55D-47E5-92B1-836E71F72C14}" type="pres">
      <dgm:prSet presAssocID="{B2541C65-49C6-40BF-B09D-BC1E10B9CE51}" presName="Name0" presStyleCnt="0">
        <dgm:presLayoutVars>
          <dgm:chMax val="7"/>
          <dgm:chPref val="7"/>
          <dgm:dir/>
        </dgm:presLayoutVars>
      </dgm:prSet>
      <dgm:spPr/>
      <dgm:t>
        <a:bodyPr/>
        <a:lstStyle/>
        <a:p>
          <a:endParaRPr lang="en-US"/>
        </a:p>
      </dgm:t>
    </dgm:pt>
    <dgm:pt modelId="{73172680-DC9A-4F22-8153-76F454BCFD42}" type="pres">
      <dgm:prSet presAssocID="{B2541C65-49C6-40BF-B09D-BC1E10B9CE51}" presName="Name1" presStyleCnt="0"/>
      <dgm:spPr/>
    </dgm:pt>
    <dgm:pt modelId="{D7C8A37E-6C52-4CC2-B6FB-FDAC31926333}" type="pres">
      <dgm:prSet presAssocID="{B2541C65-49C6-40BF-B09D-BC1E10B9CE51}" presName="cycle" presStyleCnt="0"/>
      <dgm:spPr/>
    </dgm:pt>
    <dgm:pt modelId="{F60B9A29-2E6E-4E51-8339-E72E3FAA1A9D}" type="pres">
      <dgm:prSet presAssocID="{B2541C65-49C6-40BF-B09D-BC1E10B9CE51}" presName="srcNode" presStyleLbl="node1" presStyleIdx="0" presStyleCnt="5"/>
      <dgm:spPr/>
    </dgm:pt>
    <dgm:pt modelId="{9290415C-AD28-4147-88AB-5798D2709C7C}" type="pres">
      <dgm:prSet presAssocID="{B2541C65-49C6-40BF-B09D-BC1E10B9CE51}" presName="conn" presStyleLbl="parChTrans1D2" presStyleIdx="0" presStyleCnt="1"/>
      <dgm:spPr/>
      <dgm:t>
        <a:bodyPr/>
        <a:lstStyle/>
        <a:p>
          <a:endParaRPr lang="en-US"/>
        </a:p>
      </dgm:t>
    </dgm:pt>
    <dgm:pt modelId="{E9C252A0-07C1-466F-BF7A-4369752D42D7}" type="pres">
      <dgm:prSet presAssocID="{B2541C65-49C6-40BF-B09D-BC1E10B9CE51}" presName="extraNode" presStyleLbl="node1" presStyleIdx="0" presStyleCnt="5"/>
      <dgm:spPr/>
    </dgm:pt>
    <dgm:pt modelId="{92249169-CB4A-4414-B0A1-4F2E82512DCE}" type="pres">
      <dgm:prSet presAssocID="{B2541C65-49C6-40BF-B09D-BC1E10B9CE51}" presName="dstNode" presStyleLbl="node1" presStyleIdx="0" presStyleCnt="5"/>
      <dgm:spPr/>
    </dgm:pt>
    <dgm:pt modelId="{8DA53A43-93B0-4DAF-B6F7-BA8A76FAB250}" type="pres">
      <dgm:prSet presAssocID="{22D280D6-1730-4611-9A7F-4B5C3E93A1F8}" presName="text_1" presStyleLbl="node1" presStyleIdx="0" presStyleCnt="5">
        <dgm:presLayoutVars>
          <dgm:bulletEnabled val="1"/>
        </dgm:presLayoutVars>
      </dgm:prSet>
      <dgm:spPr/>
      <dgm:t>
        <a:bodyPr/>
        <a:lstStyle/>
        <a:p>
          <a:endParaRPr lang="en-US"/>
        </a:p>
      </dgm:t>
    </dgm:pt>
    <dgm:pt modelId="{7D034076-ACA4-4B06-8531-FDC73549A85B}" type="pres">
      <dgm:prSet presAssocID="{22D280D6-1730-4611-9A7F-4B5C3E93A1F8}" presName="accent_1" presStyleCnt="0"/>
      <dgm:spPr/>
    </dgm:pt>
    <dgm:pt modelId="{F2E273F8-F4C8-4A65-89DD-610682E84E13}" type="pres">
      <dgm:prSet presAssocID="{22D280D6-1730-4611-9A7F-4B5C3E93A1F8}" presName="accentRepeatNode" presStyleLbl="solidFgAcc1" presStyleIdx="0" presStyleCnt="5"/>
      <dgm:spPr/>
    </dgm:pt>
    <dgm:pt modelId="{BE2AAB0B-201D-4A97-85CC-BF208AF02108}" type="pres">
      <dgm:prSet presAssocID="{CAC32729-AE5B-449F-81B9-1E0703EF5C27}" presName="text_2" presStyleLbl="node1" presStyleIdx="1" presStyleCnt="5">
        <dgm:presLayoutVars>
          <dgm:bulletEnabled val="1"/>
        </dgm:presLayoutVars>
      </dgm:prSet>
      <dgm:spPr/>
      <dgm:t>
        <a:bodyPr/>
        <a:lstStyle/>
        <a:p>
          <a:endParaRPr lang="en-US"/>
        </a:p>
      </dgm:t>
    </dgm:pt>
    <dgm:pt modelId="{88236D15-2938-4108-B7DA-25B23BFA27C2}" type="pres">
      <dgm:prSet presAssocID="{CAC32729-AE5B-449F-81B9-1E0703EF5C27}" presName="accent_2" presStyleCnt="0"/>
      <dgm:spPr/>
    </dgm:pt>
    <dgm:pt modelId="{38007799-D3B3-4968-AECB-DBF207441882}" type="pres">
      <dgm:prSet presAssocID="{CAC32729-AE5B-449F-81B9-1E0703EF5C27}" presName="accentRepeatNode" presStyleLbl="solidFgAcc1" presStyleIdx="1" presStyleCnt="5"/>
      <dgm:spPr/>
    </dgm:pt>
    <dgm:pt modelId="{FDAE5084-31C7-4B41-AD2E-7303C015E700}" type="pres">
      <dgm:prSet presAssocID="{BE3DEADE-F378-487A-91F1-59B6EB682AFC}" presName="text_3" presStyleLbl="node1" presStyleIdx="2" presStyleCnt="5">
        <dgm:presLayoutVars>
          <dgm:bulletEnabled val="1"/>
        </dgm:presLayoutVars>
      </dgm:prSet>
      <dgm:spPr/>
      <dgm:t>
        <a:bodyPr/>
        <a:lstStyle/>
        <a:p>
          <a:endParaRPr lang="en-US"/>
        </a:p>
      </dgm:t>
    </dgm:pt>
    <dgm:pt modelId="{7DA49EFF-EB48-456B-94A4-56A13559A893}" type="pres">
      <dgm:prSet presAssocID="{BE3DEADE-F378-487A-91F1-59B6EB682AFC}" presName="accent_3" presStyleCnt="0"/>
      <dgm:spPr/>
    </dgm:pt>
    <dgm:pt modelId="{AF40C90F-FEE3-42E9-8923-EFA4602A9A6F}" type="pres">
      <dgm:prSet presAssocID="{BE3DEADE-F378-487A-91F1-59B6EB682AFC}" presName="accentRepeatNode" presStyleLbl="solidFgAcc1" presStyleIdx="2" presStyleCnt="5"/>
      <dgm:spPr/>
    </dgm:pt>
    <dgm:pt modelId="{A16D9B1B-CDC9-43A4-84CD-046A41CBE56C}" type="pres">
      <dgm:prSet presAssocID="{179E6845-1534-43CD-BCA6-13FDEE5F91ED}" presName="text_4" presStyleLbl="node1" presStyleIdx="3" presStyleCnt="5">
        <dgm:presLayoutVars>
          <dgm:bulletEnabled val="1"/>
        </dgm:presLayoutVars>
      </dgm:prSet>
      <dgm:spPr/>
      <dgm:t>
        <a:bodyPr/>
        <a:lstStyle/>
        <a:p>
          <a:endParaRPr lang="en-US"/>
        </a:p>
      </dgm:t>
    </dgm:pt>
    <dgm:pt modelId="{A477948B-3692-43C5-811C-9E14C16C4D9B}" type="pres">
      <dgm:prSet presAssocID="{179E6845-1534-43CD-BCA6-13FDEE5F91ED}" presName="accent_4" presStyleCnt="0"/>
      <dgm:spPr/>
    </dgm:pt>
    <dgm:pt modelId="{3CAFD87D-28F9-4D17-9EC1-A30ED9C37789}" type="pres">
      <dgm:prSet presAssocID="{179E6845-1534-43CD-BCA6-13FDEE5F91ED}" presName="accentRepeatNode" presStyleLbl="solidFgAcc1" presStyleIdx="3" presStyleCnt="5"/>
      <dgm:spPr/>
    </dgm:pt>
    <dgm:pt modelId="{661D67F6-487B-4BB1-A50E-BCB3FD86184D}" type="pres">
      <dgm:prSet presAssocID="{F953C4AC-0733-4F5F-A716-5B310E1E4409}" presName="text_5" presStyleLbl="node1" presStyleIdx="4" presStyleCnt="5">
        <dgm:presLayoutVars>
          <dgm:bulletEnabled val="1"/>
        </dgm:presLayoutVars>
      </dgm:prSet>
      <dgm:spPr/>
      <dgm:t>
        <a:bodyPr/>
        <a:lstStyle/>
        <a:p>
          <a:endParaRPr lang="en-US"/>
        </a:p>
      </dgm:t>
    </dgm:pt>
    <dgm:pt modelId="{E54FF10C-4F0E-4523-A9D9-ADC731477FD2}" type="pres">
      <dgm:prSet presAssocID="{F953C4AC-0733-4F5F-A716-5B310E1E4409}" presName="accent_5" presStyleCnt="0"/>
      <dgm:spPr/>
    </dgm:pt>
    <dgm:pt modelId="{B622A599-C712-49D8-A319-82B4AF32BB6C}" type="pres">
      <dgm:prSet presAssocID="{F953C4AC-0733-4F5F-A716-5B310E1E4409}" presName="accentRepeatNode" presStyleLbl="solidFgAcc1" presStyleIdx="4" presStyleCnt="5"/>
      <dgm:spPr/>
    </dgm:pt>
  </dgm:ptLst>
  <dgm:cxnLst>
    <dgm:cxn modelId="{757068C5-0068-465D-8692-50C773595966}" srcId="{B2541C65-49C6-40BF-B09D-BC1E10B9CE51}" destId="{22D280D6-1730-4611-9A7F-4B5C3E93A1F8}" srcOrd="0" destOrd="0" parTransId="{2EF07924-246F-47B1-BBF6-07831F0012D0}" sibTransId="{577288CE-4791-4A73-89DE-385B95E02CEE}"/>
    <dgm:cxn modelId="{37BDF1F0-7F30-479E-8863-A663125CCC2D}" type="presOf" srcId="{22D280D6-1730-4611-9A7F-4B5C3E93A1F8}" destId="{8DA53A43-93B0-4DAF-B6F7-BA8A76FAB250}" srcOrd="0" destOrd="0" presId="urn:microsoft.com/office/officeart/2008/layout/VerticalCurvedList"/>
    <dgm:cxn modelId="{BBAE43DD-E6FD-4EFA-9806-011F62A4AF01}" srcId="{B2541C65-49C6-40BF-B09D-BC1E10B9CE51}" destId="{179E6845-1534-43CD-BCA6-13FDEE5F91ED}" srcOrd="3" destOrd="0" parTransId="{838AF04B-6711-4DCF-A8C6-CBAF2B082819}" sibTransId="{E6F23EF4-6B10-4D3A-AE29-16DDD84671D0}"/>
    <dgm:cxn modelId="{210AA7B1-1147-4A7F-ADDF-0615B3B3FA33}" type="presOf" srcId="{B2541C65-49C6-40BF-B09D-BC1E10B9CE51}" destId="{5B3C9DCF-E55D-47E5-92B1-836E71F72C14}" srcOrd="0" destOrd="0" presId="urn:microsoft.com/office/officeart/2008/layout/VerticalCurvedList"/>
    <dgm:cxn modelId="{69254989-757F-4818-846E-A8A81814F0E8}" type="presOf" srcId="{CAC32729-AE5B-449F-81B9-1E0703EF5C27}" destId="{BE2AAB0B-201D-4A97-85CC-BF208AF02108}" srcOrd="0" destOrd="0" presId="urn:microsoft.com/office/officeart/2008/layout/VerticalCurvedList"/>
    <dgm:cxn modelId="{A2EB2C0D-81A0-4713-8DEF-373329E30FB0}" srcId="{B2541C65-49C6-40BF-B09D-BC1E10B9CE51}" destId="{F953C4AC-0733-4F5F-A716-5B310E1E4409}" srcOrd="4" destOrd="0" parTransId="{0471D27D-23C0-406B-9641-10AAEB64283C}" sibTransId="{DC5DFEE1-2A05-4EDA-AA7F-143F6343254E}"/>
    <dgm:cxn modelId="{6A9DC15C-5877-4432-9F6E-CD8A36C04DF3}" type="presOf" srcId="{179E6845-1534-43CD-BCA6-13FDEE5F91ED}" destId="{A16D9B1B-CDC9-43A4-84CD-046A41CBE56C}" srcOrd="0" destOrd="0" presId="urn:microsoft.com/office/officeart/2008/layout/VerticalCurvedList"/>
    <dgm:cxn modelId="{873E795D-C02E-4B95-8931-6FF4FE30C79F}" type="presOf" srcId="{F953C4AC-0733-4F5F-A716-5B310E1E4409}" destId="{661D67F6-487B-4BB1-A50E-BCB3FD86184D}" srcOrd="0" destOrd="0" presId="urn:microsoft.com/office/officeart/2008/layout/VerticalCurvedList"/>
    <dgm:cxn modelId="{C91A9ADA-C334-4DD1-A7F2-34B248CEB49B}" type="presOf" srcId="{BE3DEADE-F378-487A-91F1-59B6EB682AFC}" destId="{FDAE5084-31C7-4B41-AD2E-7303C015E700}" srcOrd="0" destOrd="0" presId="urn:microsoft.com/office/officeart/2008/layout/VerticalCurvedList"/>
    <dgm:cxn modelId="{2436D4B0-5252-4888-AE47-2F26C53BE42C}" srcId="{B2541C65-49C6-40BF-B09D-BC1E10B9CE51}" destId="{BE3DEADE-F378-487A-91F1-59B6EB682AFC}" srcOrd="2" destOrd="0" parTransId="{2972F374-6555-407B-8388-A6E759FFFFB2}" sibTransId="{F3529904-2370-4B50-A236-A6AE9E99E803}"/>
    <dgm:cxn modelId="{4462FF2E-5D24-4B7E-9DCF-D84017695733}" srcId="{B2541C65-49C6-40BF-B09D-BC1E10B9CE51}" destId="{CAC32729-AE5B-449F-81B9-1E0703EF5C27}" srcOrd="1" destOrd="0" parTransId="{31A7FC9C-E120-4A1D-9D07-C5784AA105DA}" sibTransId="{6DC04BA7-8ABA-4312-BDA6-B27F4422FCC9}"/>
    <dgm:cxn modelId="{2040ED3E-78E7-4457-BA81-3BD92CBE25CC}" type="presOf" srcId="{577288CE-4791-4A73-89DE-385B95E02CEE}" destId="{9290415C-AD28-4147-88AB-5798D2709C7C}" srcOrd="0" destOrd="0" presId="urn:microsoft.com/office/officeart/2008/layout/VerticalCurvedList"/>
    <dgm:cxn modelId="{8200DC07-F138-4BAB-A7EB-5759FF805177}" type="presParOf" srcId="{5B3C9DCF-E55D-47E5-92B1-836E71F72C14}" destId="{73172680-DC9A-4F22-8153-76F454BCFD42}" srcOrd="0" destOrd="0" presId="urn:microsoft.com/office/officeart/2008/layout/VerticalCurvedList"/>
    <dgm:cxn modelId="{F3D28F32-65E0-4975-A601-10B6E1E86847}" type="presParOf" srcId="{73172680-DC9A-4F22-8153-76F454BCFD42}" destId="{D7C8A37E-6C52-4CC2-B6FB-FDAC31926333}" srcOrd="0" destOrd="0" presId="urn:microsoft.com/office/officeart/2008/layout/VerticalCurvedList"/>
    <dgm:cxn modelId="{862895E3-E2CE-425E-886F-9FC1C2F71328}" type="presParOf" srcId="{D7C8A37E-6C52-4CC2-B6FB-FDAC31926333}" destId="{F60B9A29-2E6E-4E51-8339-E72E3FAA1A9D}" srcOrd="0" destOrd="0" presId="urn:microsoft.com/office/officeart/2008/layout/VerticalCurvedList"/>
    <dgm:cxn modelId="{BF5183FA-34D7-49C9-A33B-1CB39DD6632F}" type="presParOf" srcId="{D7C8A37E-6C52-4CC2-B6FB-FDAC31926333}" destId="{9290415C-AD28-4147-88AB-5798D2709C7C}" srcOrd="1" destOrd="0" presId="urn:microsoft.com/office/officeart/2008/layout/VerticalCurvedList"/>
    <dgm:cxn modelId="{D230DBF2-A6E9-4BF2-84CF-4DFF4893FA06}" type="presParOf" srcId="{D7C8A37E-6C52-4CC2-B6FB-FDAC31926333}" destId="{E9C252A0-07C1-466F-BF7A-4369752D42D7}" srcOrd="2" destOrd="0" presId="urn:microsoft.com/office/officeart/2008/layout/VerticalCurvedList"/>
    <dgm:cxn modelId="{DCEE9FEA-9026-4048-878C-91CE1F6B6C98}" type="presParOf" srcId="{D7C8A37E-6C52-4CC2-B6FB-FDAC31926333}" destId="{92249169-CB4A-4414-B0A1-4F2E82512DCE}" srcOrd="3" destOrd="0" presId="urn:microsoft.com/office/officeart/2008/layout/VerticalCurvedList"/>
    <dgm:cxn modelId="{F9D33FDB-2B82-4D84-8FC5-540B9D8DCBFE}" type="presParOf" srcId="{73172680-DC9A-4F22-8153-76F454BCFD42}" destId="{8DA53A43-93B0-4DAF-B6F7-BA8A76FAB250}" srcOrd="1" destOrd="0" presId="urn:microsoft.com/office/officeart/2008/layout/VerticalCurvedList"/>
    <dgm:cxn modelId="{AEA3A5A0-5662-4272-98C7-2025E3AE58A3}" type="presParOf" srcId="{73172680-DC9A-4F22-8153-76F454BCFD42}" destId="{7D034076-ACA4-4B06-8531-FDC73549A85B}" srcOrd="2" destOrd="0" presId="urn:microsoft.com/office/officeart/2008/layout/VerticalCurvedList"/>
    <dgm:cxn modelId="{30982CA7-D84A-4FB2-A968-92AEDB4B9F75}" type="presParOf" srcId="{7D034076-ACA4-4B06-8531-FDC73549A85B}" destId="{F2E273F8-F4C8-4A65-89DD-610682E84E13}" srcOrd="0" destOrd="0" presId="urn:microsoft.com/office/officeart/2008/layout/VerticalCurvedList"/>
    <dgm:cxn modelId="{96D482B3-53CE-4C80-A97A-741EB75B00E3}" type="presParOf" srcId="{73172680-DC9A-4F22-8153-76F454BCFD42}" destId="{BE2AAB0B-201D-4A97-85CC-BF208AF02108}" srcOrd="3" destOrd="0" presId="urn:microsoft.com/office/officeart/2008/layout/VerticalCurvedList"/>
    <dgm:cxn modelId="{5C9BC981-4C51-44C3-8B23-95F6B7F37067}" type="presParOf" srcId="{73172680-DC9A-4F22-8153-76F454BCFD42}" destId="{88236D15-2938-4108-B7DA-25B23BFA27C2}" srcOrd="4" destOrd="0" presId="urn:microsoft.com/office/officeart/2008/layout/VerticalCurvedList"/>
    <dgm:cxn modelId="{398DCFCB-F04E-4E07-8F45-5E7FABE41684}" type="presParOf" srcId="{88236D15-2938-4108-B7DA-25B23BFA27C2}" destId="{38007799-D3B3-4968-AECB-DBF207441882}" srcOrd="0" destOrd="0" presId="urn:microsoft.com/office/officeart/2008/layout/VerticalCurvedList"/>
    <dgm:cxn modelId="{89F54253-BD3D-4C33-8E69-318D7D189CD9}" type="presParOf" srcId="{73172680-DC9A-4F22-8153-76F454BCFD42}" destId="{FDAE5084-31C7-4B41-AD2E-7303C015E700}" srcOrd="5" destOrd="0" presId="urn:microsoft.com/office/officeart/2008/layout/VerticalCurvedList"/>
    <dgm:cxn modelId="{227420D9-0D16-46F1-959B-AB6149E59A95}" type="presParOf" srcId="{73172680-DC9A-4F22-8153-76F454BCFD42}" destId="{7DA49EFF-EB48-456B-94A4-56A13559A893}" srcOrd="6" destOrd="0" presId="urn:microsoft.com/office/officeart/2008/layout/VerticalCurvedList"/>
    <dgm:cxn modelId="{DC71B724-381A-4B62-97FF-52661A35E1C3}" type="presParOf" srcId="{7DA49EFF-EB48-456B-94A4-56A13559A893}" destId="{AF40C90F-FEE3-42E9-8923-EFA4602A9A6F}" srcOrd="0" destOrd="0" presId="urn:microsoft.com/office/officeart/2008/layout/VerticalCurvedList"/>
    <dgm:cxn modelId="{231DE9E1-D27B-4284-8371-7503F419EFFC}" type="presParOf" srcId="{73172680-DC9A-4F22-8153-76F454BCFD42}" destId="{A16D9B1B-CDC9-43A4-84CD-046A41CBE56C}" srcOrd="7" destOrd="0" presId="urn:microsoft.com/office/officeart/2008/layout/VerticalCurvedList"/>
    <dgm:cxn modelId="{75338D07-A039-4A00-AE41-4E46CC1D7C42}" type="presParOf" srcId="{73172680-DC9A-4F22-8153-76F454BCFD42}" destId="{A477948B-3692-43C5-811C-9E14C16C4D9B}" srcOrd="8" destOrd="0" presId="urn:microsoft.com/office/officeart/2008/layout/VerticalCurvedList"/>
    <dgm:cxn modelId="{0633F36D-2480-46F5-8FDE-6D3111FBD03F}" type="presParOf" srcId="{A477948B-3692-43C5-811C-9E14C16C4D9B}" destId="{3CAFD87D-28F9-4D17-9EC1-A30ED9C37789}" srcOrd="0" destOrd="0" presId="urn:microsoft.com/office/officeart/2008/layout/VerticalCurvedList"/>
    <dgm:cxn modelId="{7AD9D586-6B6C-4795-89C4-380AB72AA661}" type="presParOf" srcId="{73172680-DC9A-4F22-8153-76F454BCFD42}" destId="{661D67F6-487B-4BB1-A50E-BCB3FD86184D}" srcOrd="9" destOrd="0" presId="urn:microsoft.com/office/officeart/2008/layout/VerticalCurvedList"/>
    <dgm:cxn modelId="{2E3C9951-A2F6-48F6-9303-36764663F5D1}" type="presParOf" srcId="{73172680-DC9A-4F22-8153-76F454BCFD42}" destId="{E54FF10C-4F0E-4523-A9D9-ADC731477FD2}" srcOrd="10" destOrd="0" presId="urn:microsoft.com/office/officeart/2008/layout/VerticalCurvedList"/>
    <dgm:cxn modelId="{A4ABBF66-800D-4D60-9E10-5F5909B5C47C}" type="presParOf" srcId="{E54FF10C-4F0E-4523-A9D9-ADC731477FD2}" destId="{B622A599-C712-49D8-A319-82B4AF32BB6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BE0A424-3170-410C-B4A3-178FEA1EF878}" type="doc">
      <dgm:prSet loTypeId="urn:microsoft.com/office/officeart/2005/8/layout/default#12" loCatId="list" qsTypeId="urn:microsoft.com/office/officeart/2005/8/quickstyle/simple1" qsCatId="simple" csTypeId="urn:microsoft.com/office/officeart/2005/8/colors/accent0_3" csCatId="mainScheme" phldr="1"/>
      <dgm:spPr/>
      <dgm:t>
        <a:bodyPr/>
        <a:lstStyle/>
        <a:p>
          <a:endParaRPr lang="en-US"/>
        </a:p>
      </dgm:t>
    </dgm:pt>
    <dgm:pt modelId="{AE3FD569-F85C-4C3E-8EF9-6D2CD2CC6CB7}">
      <dgm:prSet phldrT="[Κείμενο]"/>
      <dgm:spPr/>
      <dgm:t>
        <a:bodyPr/>
        <a:lstStyle/>
        <a:p>
          <a:r>
            <a:rPr lang="el-GR" b="1" dirty="0" smtClean="0"/>
            <a:t>συνύπαρξη</a:t>
          </a:r>
          <a:endParaRPr lang="en-US" b="1" dirty="0"/>
        </a:p>
      </dgm:t>
    </dgm:pt>
    <dgm:pt modelId="{A34DCA46-6E9C-4465-AC09-BAAD2FD4186E}" type="parTrans" cxnId="{7F0A4499-0E72-4259-9BC4-12D21E24C156}">
      <dgm:prSet/>
      <dgm:spPr/>
      <dgm:t>
        <a:bodyPr/>
        <a:lstStyle/>
        <a:p>
          <a:endParaRPr lang="en-US" b="1"/>
        </a:p>
      </dgm:t>
    </dgm:pt>
    <dgm:pt modelId="{3B44D193-D912-4DD1-8E76-69CDCA40B47D}" type="sibTrans" cxnId="{7F0A4499-0E72-4259-9BC4-12D21E24C156}">
      <dgm:prSet/>
      <dgm:spPr/>
      <dgm:t>
        <a:bodyPr/>
        <a:lstStyle/>
        <a:p>
          <a:endParaRPr lang="en-US" b="1"/>
        </a:p>
      </dgm:t>
    </dgm:pt>
    <dgm:pt modelId="{740D7ADE-889B-4783-98EB-52F5935C2DD5}">
      <dgm:prSet phldrT="[Text]"/>
      <dgm:spPr/>
      <dgm:t>
        <a:bodyPr/>
        <a:lstStyle/>
        <a:p>
          <a:r>
            <a:rPr lang="el-GR" b="1" dirty="0" smtClean="0"/>
            <a:t>αλληλεπίδραση</a:t>
          </a:r>
          <a:endParaRPr lang="en-US" b="1" dirty="0"/>
        </a:p>
      </dgm:t>
    </dgm:pt>
    <dgm:pt modelId="{E0A9274F-3D00-4E63-81A8-EC7AC9ADA08C}" type="parTrans" cxnId="{0B66A291-549C-4940-AAD5-0CDB756D1CE3}">
      <dgm:prSet/>
      <dgm:spPr/>
      <dgm:t>
        <a:bodyPr/>
        <a:lstStyle/>
        <a:p>
          <a:endParaRPr lang="en-US" b="1"/>
        </a:p>
      </dgm:t>
    </dgm:pt>
    <dgm:pt modelId="{A617C0F0-7FFC-4B29-9ECA-71040EC5D817}" type="sibTrans" cxnId="{0B66A291-549C-4940-AAD5-0CDB756D1CE3}">
      <dgm:prSet/>
      <dgm:spPr/>
      <dgm:t>
        <a:bodyPr/>
        <a:lstStyle/>
        <a:p>
          <a:endParaRPr lang="en-US" b="1"/>
        </a:p>
      </dgm:t>
    </dgm:pt>
    <dgm:pt modelId="{8E913375-3F5A-4B5A-9E66-5EB128B47F18}">
      <dgm:prSet phldrT="[Text]"/>
      <dgm:spPr/>
      <dgm:t>
        <a:bodyPr/>
        <a:lstStyle/>
        <a:p>
          <a:r>
            <a:rPr lang="el-GR" b="1" dirty="0" smtClean="0"/>
            <a:t>αλληλεξάρτηση</a:t>
          </a:r>
          <a:endParaRPr lang="el-GR" b="1" dirty="0"/>
        </a:p>
      </dgm:t>
    </dgm:pt>
    <dgm:pt modelId="{5B9588CC-C5AB-4B9D-96CF-507580E9D4E0}" type="parTrans" cxnId="{771BF563-CEC6-495B-9528-FA3A59A7B04B}">
      <dgm:prSet/>
      <dgm:spPr/>
      <dgm:t>
        <a:bodyPr/>
        <a:lstStyle/>
        <a:p>
          <a:endParaRPr lang="en-US" b="1"/>
        </a:p>
      </dgm:t>
    </dgm:pt>
    <dgm:pt modelId="{C9A06FF7-35D3-4184-A9B8-B0734F097213}" type="sibTrans" cxnId="{771BF563-CEC6-495B-9528-FA3A59A7B04B}">
      <dgm:prSet/>
      <dgm:spPr/>
      <dgm:t>
        <a:bodyPr/>
        <a:lstStyle/>
        <a:p>
          <a:endParaRPr lang="en-US" b="1"/>
        </a:p>
      </dgm:t>
    </dgm:pt>
    <dgm:pt modelId="{C2A93BEE-CA5A-4A93-88CF-95E80E789788}">
      <dgm:prSet phldrT="[Text]"/>
      <dgm:spPr/>
      <dgm:t>
        <a:bodyPr/>
        <a:lstStyle/>
        <a:p>
          <a:r>
            <a:rPr lang="el-GR" b="1" dirty="0" smtClean="0"/>
            <a:t>συνεργασία</a:t>
          </a:r>
          <a:endParaRPr lang="el-GR" b="1" dirty="0"/>
        </a:p>
      </dgm:t>
    </dgm:pt>
    <dgm:pt modelId="{1D57BE5F-D9B0-4621-ADE3-4B4EE5E46758}" type="parTrans" cxnId="{2A54357E-5E9F-42D3-976A-E3BA90418B60}">
      <dgm:prSet/>
      <dgm:spPr/>
      <dgm:t>
        <a:bodyPr/>
        <a:lstStyle/>
        <a:p>
          <a:endParaRPr lang="en-US" b="1"/>
        </a:p>
      </dgm:t>
    </dgm:pt>
    <dgm:pt modelId="{78E40077-6A79-4C64-952E-01775D89EBE2}" type="sibTrans" cxnId="{2A54357E-5E9F-42D3-976A-E3BA90418B60}">
      <dgm:prSet/>
      <dgm:spPr/>
      <dgm:t>
        <a:bodyPr/>
        <a:lstStyle/>
        <a:p>
          <a:endParaRPr lang="en-US" b="1"/>
        </a:p>
      </dgm:t>
    </dgm:pt>
    <dgm:pt modelId="{D9C83E0C-9D27-40E8-852E-619709AAD57B}">
      <dgm:prSet phldrT="[Text]"/>
      <dgm:spPr/>
      <dgm:t>
        <a:bodyPr/>
        <a:lstStyle/>
        <a:p>
          <a:r>
            <a:rPr lang="el-GR" b="1" dirty="0" smtClean="0"/>
            <a:t>διαπραγμάτευση</a:t>
          </a:r>
          <a:endParaRPr lang="el-GR" b="1" dirty="0"/>
        </a:p>
      </dgm:t>
    </dgm:pt>
    <dgm:pt modelId="{48E15FE3-05AC-4760-AA8F-8CDEB1A2A223}" type="parTrans" cxnId="{A60D872F-1769-48B1-AA6C-8FEB6781A62D}">
      <dgm:prSet/>
      <dgm:spPr/>
      <dgm:t>
        <a:bodyPr/>
        <a:lstStyle/>
        <a:p>
          <a:endParaRPr lang="en-US" b="1"/>
        </a:p>
      </dgm:t>
    </dgm:pt>
    <dgm:pt modelId="{74B6BD36-97D9-4890-B140-F189C967590C}" type="sibTrans" cxnId="{A60D872F-1769-48B1-AA6C-8FEB6781A62D}">
      <dgm:prSet/>
      <dgm:spPr/>
      <dgm:t>
        <a:bodyPr/>
        <a:lstStyle/>
        <a:p>
          <a:endParaRPr lang="en-US" b="1"/>
        </a:p>
      </dgm:t>
    </dgm:pt>
    <dgm:pt modelId="{AF56EFF6-11F8-4C38-8DA5-65545EE4D646}">
      <dgm:prSet/>
      <dgm:spPr/>
      <dgm:t>
        <a:bodyPr/>
        <a:lstStyle/>
        <a:p>
          <a:r>
            <a:rPr lang="el-GR" b="1" dirty="0" smtClean="0"/>
            <a:t>προσωπική δέσμευση</a:t>
          </a:r>
          <a:endParaRPr lang="el-GR" b="1" dirty="0"/>
        </a:p>
      </dgm:t>
    </dgm:pt>
    <dgm:pt modelId="{AA0A6544-4784-4970-9180-B17E6BA6C906}" type="parTrans" cxnId="{7567F1FA-2169-4466-BE08-47192A131B8C}">
      <dgm:prSet/>
      <dgm:spPr/>
      <dgm:t>
        <a:bodyPr/>
        <a:lstStyle/>
        <a:p>
          <a:endParaRPr lang="en-US" b="1"/>
        </a:p>
      </dgm:t>
    </dgm:pt>
    <dgm:pt modelId="{7738DC0D-532C-462D-BB37-B904E8B46EE4}" type="sibTrans" cxnId="{7567F1FA-2169-4466-BE08-47192A131B8C}">
      <dgm:prSet/>
      <dgm:spPr/>
      <dgm:t>
        <a:bodyPr/>
        <a:lstStyle/>
        <a:p>
          <a:endParaRPr lang="en-US" b="1"/>
        </a:p>
      </dgm:t>
    </dgm:pt>
    <dgm:pt modelId="{0C11FAA1-8BBA-4CFE-BD8C-5F23292CE776}">
      <dgm:prSet/>
      <dgm:spPr/>
      <dgm:t>
        <a:bodyPr/>
        <a:lstStyle/>
        <a:p>
          <a:r>
            <a:rPr lang="el-GR" b="1" dirty="0" smtClean="0"/>
            <a:t>συλλογική δράση</a:t>
          </a:r>
          <a:endParaRPr lang="el-GR" b="1" dirty="0"/>
        </a:p>
      </dgm:t>
    </dgm:pt>
    <dgm:pt modelId="{E305158D-B6EC-4F9B-A276-7820E7661113}" type="parTrans" cxnId="{733BD1EF-DDAE-410F-9F9E-D27F82F38FE4}">
      <dgm:prSet/>
      <dgm:spPr/>
      <dgm:t>
        <a:bodyPr/>
        <a:lstStyle/>
        <a:p>
          <a:endParaRPr lang="en-US" b="1"/>
        </a:p>
      </dgm:t>
    </dgm:pt>
    <dgm:pt modelId="{DE8934FD-BD1F-489B-9EE1-3E92E52DC2E0}" type="sibTrans" cxnId="{733BD1EF-DDAE-410F-9F9E-D27F82F38FE4}">
      <dgm:prSet/>
      <dgm:spPr/>
      <dgm:t>
        <a:bodyPr/>
        <a:lstStyle/>
        <a:p>
          <a:endParaRPr lang="en-US" b="1"/>
        </a:p>
      </dgm:t>
    </dgm:pt>
    <dgm:pt modelId="{2AC8E1EA-0F75-44AF-901E-9A6C4DEA9430}">
      <dgm:prSet/>
      <dgm:spPr/>
      <dgm:t>
        <a:bodyPr/>
        <a:lstStyle/>
        <a:p>
          <a:r>
            <a:rPr lang="el-GR" b="1" dirty="0" smtClean="0"/>
            <a:t>επίλυση προβλημάτων</a:t>
          </a:r>
        </a:p>
      </dgm:t>
    </dgm:pt>
    <dgm:pt modelId="{9F9B963D-82D4-438E-8686-14E1614658CC}" type="parTrans" cxnId="{E2FF0FF6-94AE-4359-A29C-0BC2F6E5F98E}">
      <dgm:prSet/>
      <dgm:spPr/>
      <dgm:t>
        <a:bodyPr/>
        <a:lstStyle/>
        <a:p>
          <a:endParaRPr lang="en-US" b="1"/>
        </a:p>
      </dgm:t>
    </dgm:pt>
    <dgm:pt modelId="{8AAB933B-7AD3-470A-A6C8-74254197D43E}" type="sibTrans" cxnId="{E2FF0FF6-94AE-4359-A29C-0BC2F6E5F98E}">
      <dgm:prSet/>
      <dgm:spPr/>
      <dgm:t>
        <a:bodyPr/>
        <a:lstStyle/>
        <a:p>
          <a:endParaRPr lang="en-US" b="1"/>
        </a:p>
      </dgm:t>
    </dgm:pt>
    <dgm:pt modelId="{137FAD54-C011-4852-8F38-7B9FE02BCFA8}">
      <dgm:prSet/>
      <dgm:spPr/>
      <dgm:t>
        <a:bodyPr/>
        <a:lstStyle/>
        <a:p>
          <a:r>
            <a:rPr lang="el-GR" b="1" dirty="0" smtClean="0"/>
            <a:t>αμοιβαία υποστήριξη</a:t>
          </a:r>
        </a:p>
      </dgm:t>
    </dgm:pt>
    <dgm:pt modelId="{8D05E632-D364-4364-A6C3-19A8E6C6F51D}" type="parTrans" cxnId="{2149E96D-DAA9-408F-B205-54EB49935B32}">
      <dgm:prSet/>
      <dgm:spPr/>
      <dgm:t>
        <a:bodyPr/>
        <a:lstStyle/>
        <a:p>
          <a:endParaRPr lang="en-US" b="1"/>
        </a:p>
      </dgm:t>
    </dgm:pt>
    <dgm:pt modelId="{2B068554-6126-4E4C-9197-F80B93F15A9C}" type="sibTrans" cxnId="{2149E96D-DAA9-408F-B205-54EB49935B32}">
      <dgm:prSet/>
      <dgm:spPr/>
      <dgm:t>
        <a:bodyPr/>
        <a:lstStyle/>
        <a:p>
          <a:endParaRPr lang="en-US" b="1"/>
        </a:p>
      </dgm:t>
    </dgm:pt>
    <dgm:pt modelId="{06625B51-956A-47A0-8EDB-642B4FDD9256}">
      <dgm:prSet/>
      <dgm:spPr/>
      <dgm:t>
        <a:bodyPr/>
        <a:lstStyle/>
        <a:p>
          <a:r>
            <a:rPr lang="el-GR" b="1" dirty="0" smtClean="0"/>
            <a:t>ασφάλεια</a:t>
          </a:r>
        </a:p>
      </dgm:t>
    </dgm:pt>
    <dgm:pt modelId="{761F456D-419F-4910-8A9B-79A443309A79}" type="parTrans" cxnId="{A62C00E9-77E3-4424-8B59-613FAABD1374}">
      <dgm:prSet/>
      <dgm:spPr/>
      <dgm:t>
        <a:bodyPr/>
        <a:lstStyle/>
        <a:p>
          <a:endParaRPr lang="en-US" b="1"/>
        </a:p>
      </dgm:t>
    </dgm:pt>
    <dgm:pt modelId="{4B631F18-7AE6-4EF4-BB13-6FEC46D64B53}" type="sibTrans" cxnId="{A62C00E9-77E3-4424-8B59-613FAABD1374}">
      <dgm:prSet/>
      <dgm:spPr/>
      <dgm:t>
        <a:bodyPr/>
        <a:lstStyle/>
        <a:p>
          <a:endParaRPr lang="en-US" b="1"/>
        </a:p>
      </dgm:t>
    </dgm:pt>
    <dgm:pt modelId="{92D62A72-7D72-4292-822D-075D1C7AA7B9}">
      <dgm:prSet/>
      <dgm:spPr/>
      <dgm:t>
        <a:bodyPr/>
        <a:lstStyle/>
        <a:p>
          <a:r>
            <a:rPr lang="el-GR" b="1" dirty="0" smtClean="0"/>
            <a:t>ομαδικό πνεύμα</a:t>
          </a:r>
        </a:p>
      </dgm:t>
    </dgm:pt>
    <dgm:pt modelId="{9D51AB49-F0A1-4792-BA85-BBCE9606AA8A}" type="parTrans" cxnId="{98DE41F0-B150-4DBD-AD53-EEAF82E0E42B}">
      <dgm:prSet/>
      <dgm:spPr/>
      <dgm:t>
        <a:bodyPr/>
        <a:lstStyle/>
        <a:p>
          <a:endParaRPr lang="en-US" b="1"/>
        </a:p>
      </dgm:t>
    </dgm:pt>
    <dgm:pt modelId="{64315CE0-575F-4521-A82C-092A3BB4BB5D}" type="sibTrans" cxnId="{98DE41F0-B150-4DBD-AD53-EEAF82E0E42B}">
      <dgm:prSet/>
      <dgm:spPr/>
      <dgm:t>
        <a:bodyPr/>
        <a:lstStyle/>
        <a:p>
          <a:endParaRPr lang="en-US" b="1"/>
        </a:p>
      </dgm:t>
    </dgm:pt>
    <dgm:pt modelId="{5D4B8C96-C18F-4DA1-8297-304DCFF740BA}">
      <dgm:prSet/>
      <dgm:spPr/>
      <dgm:t>
        <a:bodyPr/>
        <a:lstStyle/>
        <a:p>
          <a:r>
            <a:rPr lang="el-GR" b="1" dirty="0" smtClean="0"/>
            <a:t>διάλογος</a:t>
          </a:r>
        </a:p>
      </dgm:t>
    </dgm:pt>
    <dgm:pt modelId="{03177A6C-3FEF-4368-A486-6DFC3139759E}" type="parTrans" cxnId="{2D6C9DA0-0D2C-4FFC-B4A2-8E56A51F5F25}">
      <dgm:prSet/>
      <dgm:spPr/>
      <dgm:t>
        <a:bodyPr/>
        <a:lstStyle/>
        <a:p>
          <a:endParaRPr lang="en-US" b="1"/>
        </a:p>
      </dgm:t>
    </dgm:pt>
    <dgm:pt modelId="{D2137627-0B13-4AF8-B8F3-61850B04AC43}" type="sibTrans" cxnId="{2D6C9DA0-0D2C-4FFC-B4A2-8E56A51F5F25}">
      <dgm:prSet/>
      <dgm:spPr/>
      <dgm:t>
        <a:bodyPr/>
        <a:lstStyle/>
        <a:p>
          <a:endParaRPr lang="en-US" b="1"/>
        </a:p>
      </dgm:t>
    </dgm:pt>
    <dgm:pt modelId="{8CE3E2FB-4E39-41DB-9F68-A029DA6027CA}">
      <dgm:prSet/>
      <dgm:spPr/>
      <dgm:t>
        <a:bodyPr/>
        <a:lstStyle/>
        <a:p>
          <a:r>
            <a:rPr lang="el-GR" b="1" dirty="0" smtClean="0"/>
            <a:t>εμπιστοσύνη</a:t>
          </a:r>
        </a:p>
      </dgm:t>
    </dgm:pt>
    <dgm:pt modelId="{30159B92-83B4-4428-89BC-45806E9ADA08}" type="parTrans" cxnId="{A4D39712-C0FB-4D57-BCE3-230F0BCA6A33}">
      <dgm:prSet/>
      <dgm:spPr/>
      <dgm:t>
        <a:bodyPr/>
        <a:lstStyle/>
        <a:p>
          <a:endParaRPr lang="en-US" b="1"/>
        </a:p>
      </dgm:t>
    </dgm:pt>
    <dgm:pt modelId="{C4635F87-0312-45D0-B7D9-A50EACE1189B}" type="sibTrans" cxnId="{A4D39712-C0FB-4D57-BCE3-230F0BCA6A33}">
      <dgm:prSet/>
      <dgm:spPr/>
      <dgm:t>
        <a:bodyPr/>
        <a:lstStyle/>
        <a:p>
          <a:endParaRPr lang="en-US" b="1"/>
        </a:p>
      </dgm:t>
    </dgm:pt>
    <dgm:pt modelId="{EF33A61D-F276-447A-8855-DF69E947FB07}">
      <dgm:prSet/>
      <dgm:spPr/>
      <dgm:t>
        <a:bodyPr/>
        <a:lstStyle/>
        <a:p>
          <a:r>
            <a:rPr lang="el-GR" b="1" dirty="0" smtClean="0"/>
            <a:t>σεβασμός</a:t>
          </a:r>
        </a:p>
      </dgm:t>
    </dgm:pt>
    <dgm:pt modelId="{3C868691-1200-423B-9F7B-0929253A152F}" type="parTrans" cxnId="{0EA3404F-861E-4E5F-8CB5-4115389803F5}">
      <dgm:prSet/>
      <dgm:spPr/>
      <dgm:t>
        <a:bodyPr/>
        <a:lstStyle/>
        <a:p>
          <a:endParaRPr lang="en-US" b="1"/>
        </a:p>
      </dgm:t>
    </dgm:pt>
    <dgm:pt modelId="{E2D7498C-9D68-4940-B808-784100466109}" type="sibTrans" cxnId="{0EA3404F-861E-4E5F-8CB5-4115389803F5}">
      <dgm:prSet/>
      <dgm:spPr/>
      <dgm:t>
        <a:bodyPr/>
        <a:lstStyle/>
        <a:p>
          <a:endParaRPr lang="en-US" b="1"/>
        </a:p>
      </dgm:t>
    </dgm:pt>
    <dgm:pt modelId="{17551BB0-71BB-43A3-B73C-FFC641C09CA2}">
      <dgm:prSet/>
      <dgm:spPr/>
      <dgm:t>
        <a:bodyPr/>
        <a:lstStyle/>
        <a:p>
          <a:r>
            <a:rPr lang="el-GR" b="1" dirty="0" smtClean="0"/>
            <a:t>αλληλοκατανόηση</a:t>
          </a:r>
          <a:endParaRPr lang="el-GR" b="1" dirty="0"/>
        </a:p>
      </dgm:t>
    </dgm:pt>
    <dgm:pt modelId="{59A6C3CF-7F9A-4F80-BCDD-A50D6BAF2BAB}" type="parTrans" cxnId="{08BF5833-70D5-49C2-B910-749BAC664325}">
      <dgm:prSet/>
      <dgm:spPr/>
      <dgm:t>
        <a:bodyPr/>
        <a:lstStyle/>
        <a:p>
          <a:endParaRPr lang="en-US" b="1"/>
        </a:p>
      </dgm:t>
    </dgm:pt>
    <dgm:pt modelId="{DD6EB4E7-FD39-4272-BAD2-B719CD216690}" type="sibTrans" cxnId="{08BF5833-70D5-49C2-B910-749BAC664325}">
      <dgm:prSet/>
      <dgm:spPr/>
      <dgm:t>
        <a:bodyPr/>
        <a:lstStyle/>
        <a:p>
          <a:endParaRPr lang="en-US" b="1"/>
        </a:p>
      </dgm:t>
    </dgm:pt>
    <dgm:pt modelId="{A4760EAD-DF17-49F4-B8BC-42446504C36C}" type="pres">
      <dgm:prSet presAssocID="{7BE0A424-3170-410C-B4A3-178FEA1EF878}" presName="diagram" presStyleCnt="0">
        <dgm:presLayoutVars>
          <dgm:dir/>
          <dgm:resizeHandles val="exact"/>
        </dgm:presLayoutVars>
      </dgm:prSet>
      <dgm:spPr/>
      <dgm:t>
        <a:bodyPr/>
        <a:lstStyle/>
        <a:p>
          <a:endParaRPr lang="en-US"/>
        </a:p>
      </dgm:t>
    </dgm:pt>
    <dgm:pt modelId="{86809FD7-1B77-444A-A049-7F92ADAA2882}" type="pres">
      <dgm:prSet presAssocID="{AE3FD569-F85C-4C3E-8EF9-6D2CD2CC6CB7}" presName="node" presStyleLbl="node1" presStyleIdx="0" presStyleCnt="15">
        <dgm:presLayoutVars>
          <dgm:bulletEnabled val="1"/>
        </dgm:presLayoutVars>
      </dgm:prSet>
      <dgm:spPr/>
      <dgm:t>
        <a:bodyPr/>
        <a:lstStyle/>
        <a:p>
          <a:endParaRPr lang="en-US"/>
        </a:p>
      </dgm:t>
    </dgm:pt>
    <dgm:pt modelId="{DF357803-4AD5-414C-B47E-91B241236107}" type="pres">
      <dgm:prSet presAssocID="{3B44D193-D912-4DD1-8E76-69CDCA40B47D}" presName="sibTrans" presStyleCnt="0"/>
      <dgm:spPr/>
    </dgm:pt>
    <dgm:pt modelId="{B7EDE63E-96A5-49F2-8F50-AA6438E428B2}" type="pres">
      <dgm:prSet presAssocID="{740D7ADE-889B-4783-98EB-52F5935C2DD5}" presName="node" presStyleLbl="node1" presStyleIdx="1" presStyleCnt="15">
        <dgm:presLayoutVars>
          <dgm:bulletEnabled val="1"/>
        </dgm:presLayoutVars>
      </dgm:prSet>
      <dgm:spPr/>
      <dgm:t>
        <a:bodyPr/>
        <a:lstStyle/>
        <a:p>
          <a:endParaRPr lang="en-US"/>
        </a:p>
      </dgm:t>
    </dgm:pt>
    <dgm:pt modelId="{A10DD314-3063-48D3-8461-4A82E39488E5}" type="pres">
      <dgm:prSet presAssocID="{A617C0F0-7FFC-4B29-9ECA-71040EC5D817}" presName="sibTrans" presStyleCnt="0"/>
      <dgm:spPr/>
    </dgm:pt>
    <dgm:pt modelId="{C7684193-3F2E-460C-B9FB-2E38FA1E2657}" type="pres">
      <dgm:prSet presAssocID="{8E913375-3F5A-4B5A-9E66-5EB128B47F18}" presName="node" presStyleLbl="node1" presStyleIdx="2" presStyleCnt="15">
        <dgm:presLayoutVars>
          <dgm:bulletEnabled val="1"/>
        </dgm:presLayoutVars>
      </dgm:prSet>
      <dgm:spPr/>
      <dgm:t>
        <a:bodyPr/>
        <a:lstStyle/>
        <a:p>
          <a:endParaRPr lang="en-US"/>
        </a:p>
      </dgm:t>
    </dgm:pt>
    <dgm:pt modelId="{DBF36D6A-8B58-48CD-939D-E3094A38E314}" type="pres">
      <dgm:prSet presAssocID="{C9A06FF7-35D3-4184-A9B8-B0734F097213}" presName="sibTrans" presStyleCnt="0"/>
      <dgm:spPr/>
    </dgm:pt>
    <dgm:pt modelId="{7D5B2EC1-4338-44AE-BE6C-1EE524566D1A}" type="pres">
      <dgm:prSet presAssocID="{C2A93BEE-CA5A-4A93-88CF-95E80E789788}" presName="node" presStyleLbl="node1" presStyleIdx="3" presStyleCnt="15">
        <dgm:presLayoutVars>
          <dgm:bulletEnabled val="1"/>
        </dgm:presLayoutVars>
      </dgm:prSet>
      <dgm:spPr/>
      <dgm:t>
        <a:bodyPr/>
        <a:lstStyle/>
        <a:p>
          <a:endParaRPr lang="en-US"/>
        </a:p>
      </dgm:t>
    </dgm:pt>
    <dgm:pt modelId="{109393D8-EB1B-44DB-AC61-CC691E9AC071}" type="pres">
      <dgm:prSet presAssocID="{78E40077-6A79-4C64-952E-01775D89EBE2}" presName="sibTrans" presStyleCnt="0"/>
      <dgm:spPr/>
    </dgm:pt>
    <dgm:pt modelId="{AF2751EF-D5D0-4C9B-864B-A3F2BED29A28}" type="pres">
      <dgm:prSet presAssocID="{D9C83E0C-9D27-40E8-852E-619709AAD57B}" presName="node" presStyleLbl="node1" presStyleIdx="4" presStyleCnt="15">
        <dgm:presLayoutVars>
          <dgm:bulletEnabled val="1"/>
        </dgm:presLayoutVars>
      </dgm:prSet>
      <dgm:spPr/>
      <dgm:t>
        <a:bodyPr/>
        <a:lstStyle/>
        <a:p>
          <a:endParaRPr lang="en-US"/>
        </a:p>
      </dgm:t>
    </dgm:pt>
    <dgm:pt modelId="{ECB85451-FFE3-463C-B04B-A039342CCE1C}" type="pres">
      <dgm:prSet presAssocID="{74B6BD36-97D9-4890-B140-F189C967590C}" presName="sibTrans" presStyleCnt="0"/>
      <dgm:spPr/>
    </dgm:pt>
    <dgm:pt modelId="{8525A576-D156-4E67-A827-4DD87CAEB8DD}" type="pres">
      <dgm:prSet presAssocID="{AF56EFF6-11F8-4C38-8DA5-65545EE4D646}" presName="node" presStyleLbl="node1" presStyleIdx="5" presStyleCnt="15">
        <dgm:presLayoutVars>
          <dgm:bulletEnabled val="1"/>
        </dgm:presLayoutVars>
      </dgm:prSet>
      <dgm:spPr/>
      <dgm:t>
        <a:bodyPr/>
        <a:lstStyle/>
        <a:p>
          <a:endParaRPr lang="en-US"/>
        </a:p>
      </dgm:t>
    </dgm:pt>
    <dgm:pt modelId="{E6FEE6E4-76EC-42A5-8177-6732A5A67241}" type="pres">
      <dgm:prSet presAssocID="{7738DC0D-532C-462D-BB37-B904E8B46EE4}" presName="sibTrans" presStyleCnt="0"/>
      <dgm:spPr/>
    </dgm:pt>
    <dgm:pt modelId="{F980F1A6-A3A7-4EED-A76A-A72549FF3122}" type="pres">
      <dgm:prSet presAssocID="{0C11FAA1-8BBA-4CFE-BD8C-5F23292CE776}" presName="node" presStyleLbl="node1" presStyleIdx="6" presStyleCnt="15">
        <dgm:presLayoutVars>
          <dgm:bulletEnabled val="1"/>
        </dgm:presLayoutVars>
      </dgm:prSet>
      <dgm:spPr/>
      <dgm:t>
        <a:bodyPr/>
        <a:lstStyle/>
        <a:p>
          <a:endParaRPr lang="en-US"/>
        </a:p>
      </dgm:t>
    </dgm:pt>
    <dgm:pt modelId="{EA933DE9-C805-4F92-A56C-83E9611C665B}" type="pres">
      <dgm:prSet presAssocID="{DE8934FD-BD1F-489B-9EE1-3E92E52DC2E0}" presName="sibTrans" presStyleCnt="0"/>
      <dgm:spPr/>
    </dgm:pt>
    <dgm:pt modelId="{DC313187-7498-47D2-8638-D217CE6BF6DC}" type="pres">
      <dgm:prSet presAssocID="{2AC8E1EA-0F75-44AF-901E-9A6C4DEA9430}" presName="node" presStyleLbl="node1" presStyleIdx="7" presStyleCnt="15">
        <dgm:presLayoutVars>
          <dgm:bulletEnabled val="1"/>
        </dgm:presLayoutVars>
      </dgm:prSet>
      <dgm:spPr/>
      <dgm:t>
        <a:bodyPr/>
        <a:lstStyle/>
        <a:p>
          <a:endParaRPr lang="en-US"/>
        </a:p>
      </dgm:t>
    </dgm:pt>
    <dgm:pt modelId="{5DE6CA2F-BFB2-4701-A4A2-9E2D2376CE06}" type="pres">
      <dgm:prSet presAssocID="{8AAB933B-7AD3-470A-A6C8-74254197D43E}" presName="sibTrans" presStyleCnt="0"/>
      <dgm:spPr/>
    </dgm:pt>
    <dgm:pt modelId="{18CFE878-623B-48E8-938A-9B08C25BD68E}" type="pres">
      <dgm:prSet presAssocID="{137FAD54-C011-4852-8F38-7B9FE02BCFA8}" presName="node" presStyleLbl="node1" presStyleIdx="8" presStyleCnt="15">
        <dgm:presLayoutVars>
          <dgm:bulletEnabled val="1"/>
        </dgm:presLayoutVars>
      </dgm:prSet>
      <dgm:spPr/>
      <dgm:t>
        <a:bodyPr/>
        <a:lstStyle/>
        <a:p>
          <a:endParaRPr lang="en-US"/>
        </a:p>
      </dgm:t>
    </dgm:pt>
    <dgm:pt modelId="{30A4374F-09F1-492C-B87C-A8F9FC2C0965}" type="pres">
      <dgm:prSet presAssocID="{2B068554-6126-4E4C-9197-F80B93F15A9C}" presName="sibTrans" presStyleCnt="0"/>
      <dgm:spPr/>
    </dgm:pt>
    <dgm:pt modelId="{73576CF8-4EBB-4ED4-AFD2-262E8C6D5F7E}" type="pres">
      <dgm:prSet presAssocID="{06625B51-956A-47A0-8EDB-642B4FDD9256}" presName="node" presStyleLbl="node1" presStyleIdx="9" presStyleCnt="15">
        <dgm:presLayoutVars>
          <dgm:bulletEnabled val="1"/>
        </dgm:presLayoutVars>
      </dgm:prSet>
      <dgm:spPr/>
      <dgm:t>
        <a:bodyPr/>
        <a:lstStyle/>
        <a:p>
          <a:endParaRPr lang="en-US"/>
        </a:p>
      </dgm:t>
    </dgm:pt>
    <dgm:pt modelId="{684C35EF-AD8C-447C-8150-7C87CE878149}" type="pres">
      <dgm:prSet presAssocID="{4B631F18-7AE6-4EF4-BB13-6FEC46D64B53}" presName="sibTrans" presStyleCnt="0"/>
      <dgm:spPr/>
    </dgm:pt>
    <dgm:pt modelId="{150D41DC-E4AB-4435-8470-6F4236D2B060}" type="pres">
      <dgm:prSet presAssocID="{92D62A72-7D72-4292-822D-075D1C7AA7B9}" presName="node" presStyleLbl="node1" presStyleIdx="10" presStyleCnt="15">
        <dgm:presLayoutVars>
          <dgm:bulletEnabled val="1"/>
        </dgm:presLayoutVars>
      </dgm:prSet>
      <dgm:spPr/>
      <dgm:t>
        <a:bodyPr/>
        <a:lstStyle/>
        <a:p>
          <a:endParaRPr lang="en-US"/>
        </a:p>
      </dgm:t>
    </dgm:pt>
    <dgm:pt modelId="{463892B7-84C3-434E-8D0F-E920CB9A654B}" type="pres">
      <dgm:prSet presAssocID="{64315CE0-575F-4521-A82C-092A3BB4BB5D}" presName="sibTrans" presStyleCnt="0"/>
      <dgm:spPr/>
    </dgm:pt>
    <dgm:pt modelId="{2FE997BA-D6FD-47EA-BFC3-FEA4BD9F4507}" type="pres">
      <dgm:prSet presAssocID="{5D4B8C96-C18F-4DA1-8297-304DCFF740BA}" presName="node" presStyleLbl="node1" presStyleIdx="11" presStyleCnt="15">
        <dgm:presLayoutVars>
          <dgm:bulletEnabled val="1"/>
        </dgm:presLayoutVars>
      </dgm:prSet>
      <dgm:spPr/>
      <dgm:t>
        <a:bodyPr/>
        <a:lstStyle/>
        <a:p>
          <a:endParaRPr lang="en-US"/>
        </a:p>
      </dgm:t>
    </dgm:pt>
    <dgm:pt modelId="{3E8A2017-7FF4-4E91-A492-067D7789E192}" type="pres">
      <dgm:prSet presAssocID="{D2137627-0B13-4AF8-B8F3-61850B04AC43}" presName="sibTrans" presStyleCnt="0"/>
      <dgm:spPr/>
    </dgm:pt>
    <dgm:pt modelId="{7F1B34C2-926A-4E57-941C-71CA78E9445D}" type="pres">
      <dgm:prSet presAssocID="{8CE3E2FB-4E39-41DB-9F68-A029DA6027CA}" presName="node" presStyleLbl="node1" presStyleIdx="12" presStyleCnt="15">
        <dgm:presLayoutVars>
          <dgm:bulletEnabled val="1"/>
        </dgm:presLayoutVars>
      </dgm:prSet>
      <dgm:spPr/>
      <dgm:t>
        <a:bodyPr/>
        <a:lstStyle/>
        <a:p>
          <a:endParaRPr lang="en-US"/>
        </a:p>
      </dgm:t>
    </dgm:pt>
    <dgm:pt modelId="{B737F808-4BB2-4614-BF27-9292BB98BE3E}" type="pres">
      <dgm:prSet presAssocID="{C4635F87-0312-45D0-B7D9-A50EACE1189B}" presName="sibTrans" presStyleCnt="0"/>
      <dgm:spPr/>
    </dgm:pt>
    <dgm:pt modelId="{C2691C3D-9092-42FE-A5AE-AB57CDE4F737}" type="pres">
      <dgm:prSet presAssocID="{EF33A61D-F276-447A-8855-DF69E947FB07}" presName="node" presStyleLbl="node1" presStyleIdx="13" presStyleCnt="15">
        <dgm:presLayoutVars>
          <dgm:bulletEnabled val="1"/>
        </dgm:presLayoutVars>
      </dgm:prSet>
      <dgm:spPr/>
      <dgm:t>
        <a:bodyPr/>
        <a:lstStyle/>
        <a:p>
          <a:endParaRPr lang="en-US"/>
        </a:p>
      </dgm:t>
    </dgm:pt>
    <dgm:pt modelId="{81125765-3092-484B-924B-10C0B8E90D7E}" type="pres">
      <dgm:prSet presAssocID="{E2D7498C-9D68-4940-B808-784100466109}" presName="sibTrans" presStyleCnt="0"/>
      <dgm:spPr/>
    </dgm:pt>
    <dgm:pt modelId="{F89868EB-6278-4A93-8044-6154DF98A371}" type="pres">
      <dgm:prSet presAssocID="{17551BB0-71BB-43A3-B73C-FFC641C09CA2}" presName="node" presStyleLbl="node1" presStyleIdx="14" presStyleCnt="15">
        <dgm:presLayoutVars>
          <dgm:bulletEnabled val="1"/>
        </dgm:presLayoutVars>
      </dgm:prSet>
      <dgm:spPr/>
      <dgm:t>
        <a:bodyPr/>
        <a:lstStyle/>
        <a:p>
          <a:endParaRPr lang="en-US"/>
        </a:p>
      </dgm:t>
    </dgm:pt>
  </dgm:ptLst>
  <dgm:cxnLst>
    <dgm:cxn modelId="{7567F1FA-2169-4466-BE08-47192A131B8C}" srcId="{7BE0A424-3170-410C-B4A3-178FEA1EF878}" destId="{AF56EFF6-11F8-4C38-8DA5-65545EE4D646}" srcOrd="5" destOrd="0" parTransId="{AA0A6544-4784-4970-9180-B17E6BA6C906}" sibTransId="{7738DC0D-532C-462D-BB37-B904E8B46EE4}"/>
    <dgm:cxn modelId="{DF609AF3-98AF-4F72-92D1-D689701A6ACC}" type="presOf" srcId="{06625B51-956A-47A0-8EDB-642B4FDD9256}" destId="{73576CF8-4EBB-4ED4-AFD2-262E8C6D5F7E}" srcOrd="0" destOrd="0" presId="urn:microsoft.com/office/officeart/2005/8/layout/default#12"/>
    <dgm:cxn modelId="{733BD1EF-DDAE-410F-9F9E-D27F82F38FE4}" srcId="{7BE0A424-3170-410C-B4A3-178FEA1EF878}" destId="{0C11FAA1-8BBA-4CFE-BD8C-5F23292CE776}" srcOrd="6" destOrd="0" parTransId="{E305158D-B6EC-4F9B-A276-7820E7661113}" sibTransId="{DE8934FD-BD1F-489B-9EE1-3E92E52DC2E0}"/>
    <dgm:cxn modelId="{E2FF0FF6-94AE-4359-A29C-0BC2F6E5F98E}" srcId="{7BE0A424-3170-410C-B4A3-178FEA1EF878}" destId="{2AC8E1EA-0F75-44AF-901E-9A6C4DEA9430}" srcOrd="7" destOrd="0" parTransId="{9F9B963D-82D4-438E-8686-14E1614658CC}" sibTransId="{8AAB933B-7AD3-470A-A6C8-74254197D43E}"/>
    <dgm:cxn modelId="{89652CFA-E330-426E-A344-5EE7F93D6A98}" type="presOf" srcId="{137FAD54-C011-4852-8F38-7B9FE02BCFA8}" destId="{18CFE878-623B-48E8-938A-9B08C25BD68E}" srcOrd="0" destOrd="0" presId="urn:microsoft.com/office/officeart/2005/8/layout/default#12"/>
    <dgm:cxn modelId="{A62C00E9-77E3-4424-8B59-613FAABD1374}" srcId="{7BE0A424-3170-410C-B4A3-178FEA1EF878}" destId="{06625B51-956A-47A0-8EDB-642B4FDD9256}" srcOrd="9" destOrd="0" parTransId="{761F456D-419F-4910-8A9B-79A443309A79}" sibTransId="{4B631F18-7AE6-4EF4-BB13-6FEC46D64B53}"/>
    <dgm:cxn modelId="{7F0A4499-0E72-4259-9BC4-12D21E24C156}" srcId="{7BE0A424-3170-410C-B4A3-178FEA1EF878}" destId="{AE3FD569-F85C-4C3E-8EF9-6D2CD2CC6CB7}" srcOrd="0" destOrd="0" parTransId="{A34DCA46-6E9C-4465-AC09-BAAD2FD4186E}" sibTransId="{3B44D193-D912-4DD1-8E76-69CDCA40B47D}"/>
    <dgm:cxn modelId="{621FF025-2649-482F-A452-549503630445}" type="presOf" srcId="{8E913375-3F5A-4B5A-9E66-5EB128B47F18}" destId="{C7684193-3F2E-460C-B9FB-2E38FA1E2657}" srcOrd="0" destOrd="0" presId="urn:microsoft.com/office/officeart/2005/8/layout/default#12"/>
    <dgm:cxn modelId="{9CC9C02D-74E0-4A10-B215-C241E61E1BAC}" type="presOf" srcId="{740D7ADE-889B-4783-98EB-52F5935C2DD5}" destId="{B7EDE63E-96A5-49F2-8F50-AA6438E428B2}" srcOrd="0" destOrd="0" presId="urn:microsoft.com/office/officeart/2005/8/layout/default#12"/>
    <dgm:cxn modelId="{F483A837-55B5-41B1-84C0-71A4391B4144}" type="presOf" srcId="{D9C83E0C-9D27-40E8-852E-619709AAD57B}" destId="{AF2751EF-D5D0-4C9B-864B-A3F2BED29A28}" srcOrd="0" destOrd="0" presId="urn:microsoft.com/office/officeart/2005/8/layout/default#12"/>
    <dgm:cxn modelId="{2D6C9DA0-0D2C-4FFC-B4A2-8E56A51F5F25}" srcId="{7BE0A424-3170-410C-B4A3-178FEA1EF878}" destId="{5D4B8C96-C18F-4DA1-8297-304DCFF740BA}" srcOrd="11" destOrd="0" parTransId="{03177A6C-3FEF-4368-A486-6DFC3139759E}" sibTransId="{D2137627-0B13-4AF8-B8F3-61850B04AC43}"/>
    <dgm:cxn modelId="{3C9B818A-3B4A-4F3F-B951-F77540414A7D}" type="presOf" srcId="{92D62A72-7D72-4292-822D-075D1C7AA7B9}" destId="{150D41DC-E4AB-4435-8470-6F4236D2B060}" srcOrd="0" destOrd="0" presId="urn:microsoft.com/office/officeart/2005/8/layout/default#12"/>
    <dgm:cxn modelId="{0EA3404F-861E-4E5F-8CB5-4115389803F5}" srcId="{7BE0A424-3170-410C-B4A3-178FEA1EF878}" destId="{EF33A61D-F276-447A-8855-DF69E947FB07}" srcOrd="13" destOrd="0" parTransId="{3C868691-1200-423B-9F7B-0929253A152F}" sibTransId="{E2D7498C-9D68-4940-B808-784100466109}"/>
    <dgm:cxn modelId="{1E486A29-92C1-4982-8F8B-F2D1EF3E9DF8}" type="presOf" srcId="{8CE3E2FB-4E39-41DB-9F68-A029DA6027CA}" destId="{7F1B34C2-926A-4E57-941C-71CA78E9445D}" srcOrd="0" destOrd="0" presId="urn:microsoft.com/office/officeart/2005/8/layout/default#12"/>
    <dgm:cxn modelId="{B3EB631B-1FE7-48AE-AFC8-DDE804B40508}" type="presOf" srcId="{C2A93BEE-CA5A-4A93-88CF-95E80E789788}" destId="{7D5B2EC1-4338-44AE-BE6C-1EE524566D1A}" srcOrd="0" destOrd="0" presId="urn:microsoft.com/office/officeart/2005/8/layout/default#12"/>
    <dgm:cxn modelId="{9B1C88A7-05AC-4F75-A788-35158E32BAE9}" type="presOf" srcId="{17551BB0-71BB-43A3-B73C-FFC641C09CA2}" destId="{F89868EB-6278-4A93-8044-6154DF98A371}" srcOrd="0" destOrd="0" presId="urn:microsoft.com/office/officeart/2005/8/layout/default#12"/>
    <dgm:cxn modelId="{A60D872F-1769-48B1-AA6C-8FEB6781A62D}" srcId="{7BE0A424-3170-410C-B4A3-178FEA1EF878}" destId="{D9C83E0C-9D27-40E8-852E-619709AAD57B}" srcOrd="4" destOrd="0" parTransId="{48E15FE3-05AC-4760-AA8F-8CDEB1A2A223}" sibTransId="{74B6BD36-97D9-4890-B140-F189C967590C}"/>
    <dgm:cxn modelId="{5DC9BC9C-5135-4828-BF08-AF895FB95480}" type="presOf" srcId="{EF33A61D-F276-447A-8855-DF69E947FB07}" destId="{C2691C3D-9092-42FE-A5AE-AB57CDE4F737}" srcOrd="0" destOrd="0" presId="urn:microsoft.com/office/officeart/2005/8/layout/default#12"/>
    <dgm:cxn modelId="{2A54357E-5E9F-42D3-976A-E3BA90418B60}" srcId="{7BE0A424-3170-410C-B4A3-178FEA1EF878}" destId="{C2A93BEE-CA5A-4A93-88CF-95E80E789788}" srcOrd="3" destOrd="0" parTransId="{1D57BE5F-D9B0-4621-ADE3-4B4EE5E46758}" sibTransId="{78E40077-6A79-4C64-952E-01775D89EBE2}"/>
    <dgm:cxn modelId="{771BF563-CEC6-495B-9528-FA3A59A7B04B}" srcId="{7BE0A424-3170-410C-B4A3-178FEA1EF878}" destId="{8E913375-3F5A-4B5A-9E66-5EB128B47F18}" srcOrd="2" destOrd="0" parTransId="{5B9588CC-C5AB-4B9D-96CF-507580E9D4E0}" sibTransId="{C9A06FF7-35D3-4184-A9B8-B0734F097213}"/>
    <dgm:cxn modelId="{98DE41F0-B150-4DBD-AD53-EEAF82E0E42B}" srcId="{7BE0A424-3170-410C-B4A3-178FEA1EF878}" destId="{92D62A72-7D72-4292-822D-075D1C7AA7B9}" srcOrd="10" destOrd="0" parTransId="{9D51AB49-F0A1-4792-BA85-BBCE9606AA8A}" sibTransId="{64315CE0-575F-4521-A82C-092A3BB4BB5D}"/>
    <dgm:cxn modelId="{0B66A291-549C-4940-AAD5-0CDB756D1CE3}" srcId="{7BE0A424-3170-410C-B4A3-178FEA1EF878}" destId="{740D7ADE-889B-4783-98EB-52F5935C2DD5}" srcOrd="1" destOrd="0" parTransId="{E0A9274F-3D00-4E63-81A8-EC7AC9ADA08C}" sibTransId="{A617C0F0-7FFC-4B29-9ECA-71040EC5D817}"/>
    <dgm:cxn modelId="{08BF5833-70D5-49C2-B910-749BAC664325}" srcId="{7BE0A424-3170-410C-B4A3-178FEA1EF878}" destId="{17551BB0-71BB-43A3-B73C-FFC641C09CA2}" srcOrd="14" destOrd="0" parTransId="{59A6C3CF-7F9A-4F80-BCDD-A50D6BAF2BAB}" sibTransId="{DD6EB4E7-FD39-4272-BAD2-B719CD216690}"/>
    <dgm:cxn modelId="{9603B30B-7578-47DC-ABFC-EB041289EFD4}" type="presOf" srcId="{2AC8E1EA-0F75-44AF-901E-9A6C4DEA9430}" destId="{DC313187-7498-47D2-8638-D217CE6BF6DC}" srcOrd="0" destOrd="0" presId="urn:microsoft.com/office/officeart/2005/8/layout/default#12"/>
    <dgm:cxn modelId="{7C759EA7-F2FF-4532-81BF-FE7C6B0FEDCD}" type="presOf" srcId="{AE3FD569-F85C-4C3E-8EF9-6D2CD2CC6CB7}" destId="{86809FD7-1B77-444A-A049-7F92ADAA2882}" srcOrd="0" destOrd="0" presId="urn:microsoft.com/office/officeart/2005/8/layout/default#12"/>
    <dgm:cxn modelId="{03F628BE-076F-4061-9EEF-377866BFA8CD}" type="presOf" srcId="{7BE0A424-3170-410C-B4A3-178FEA1EF878}" destId="{A4760EAD-DF17-49F4-B8BC-42446504C36C}" srcOrd="0" destOrd="0" presId="urn:microsoft.com/office/officeart/2005/8/layout/default#12"/>
    <dgm:cxn modelId="{481433EB-8B03-4815-BFD7-98D93FEB2EE9}" type="presOf" srcId="{AF56EFF6-11F8-4C38-8DA5-65545EE4D646}" destId="{8525A576-D156-4E67-A827-4DD87CAEB8DD}" srcOrd="0" destOrd="0" presId="urn:microsoft.com/office/officeart/2005/8/layout/default#12"/>
    <dgm:cxn modelId="{F5F8961B-5750-4004-AB2E-1C53558AEFD4}" type="presOf" srcId="{0C11FAA1-8BBA-4CFE-BD8C-5F23292CE776}" destId="{F980F1A6-A3A7-4EED-A76A-A72549FF3122}" srcOrd="0" destOrd="0" presId="urn:microsoft.com/office/officeart/2005/8/layout/default#12"/>
    <dgm:cxn modelId="{2149E96D-DAA9-408F-B205-54EB49935B32}" srcId="{7BE0A424-3170-410C-B4A3-178FEA1EF878}" destId="{137FAD54-C011-4852-8F38-7B9FE02BCFA8}" srcOrd="8" destOrd="0" parTransId="{8D05E632-D364-4364-A6C3-19A8E6C6F51D}" sibTransId="{2B068554-6126-4E4C-9197-F80B93F15A9C}"/>
    <dgm:cxn modelId="{BE2DE2E9-1A6F-4717-AC1B-91816377E08E}" type="presOf" srcId="{5D4B8C96-C18F-4DA1-8297-304DCFF740BA}" destId="{2FE997BA-D6FD-47EA-BFC3-FEA4BD9F4507}" srcOrd="0" destOrd="0" presId="urn:microsoft.com/office/officeart/2005/8/layout/default#12"/>
    <dgm:cxn modelId="{A4D39712-C0FB-4D57-BCE3-230F0BCA6A33}" srcId="{7BE0A424-3170-410C-B4A3-178FEA1EF878}" destId="{8CE3E2FB-4E39-41DB-9F68-A029DA6027CA}" srcOrd="12" destOrd="0" parTransId="{30159B92-83B4-4428-89BC-45806E9ADA08}" sibTransId="{C4635F87-0312-45D0-B7D9-A50EACE1189B}"/>
    <dgm:cxn modelId="{49F08EC7-9FB3-4668-8453-74FA4CC4842A}" type="presParOf" srcId="{A4760EAD-DF17-49F4-B8BC-42446504C36C}" destId="{86809FD7-1B77-444A-A049-7F92ADAA2882}" srcOrd="0" destOrd="0" presId="urn:microsoft.com/office/officeart/2005/8/layout/default#12"/>
    <dgm:cxn modelId="{2720D357-3BF2-4D72-98BC-9FCF53462537}" type="presParOf" srcId="{A4760EAD-DF17-49F4-B8BC-42446504C36C}" destId="{DF357803-4AD5-414C-B47E-91B241236107}" srcOrd="1" destOrd="0" presId="urn:microsoft.com/office/officeart/2005/8/layout/default#12"/>
    <dgm:cxn modelId="{9ABFEE68-56B6-4C75-BC0C-B1C0E1A71FD9}" type="presParOf" srcId="{A4760EAD-DF17-49F4-B8BC-42446504C36C}" destId="{B7EDE63E-96A5-49F2-8F50-AA6438E428B2}" srcOrd="2" destOrd="0" presId="urn:microsoft.com/office/officeart/2005/8/layout/default#12"/>
    <dgm:cxn modelId="{A5AA7EA4-C882-44A2-BCF3-865B6373C127}" type="presParOf" srcId="{A4760EAD-DF17-49F4-B8BC-42446504C36C}" destId="{A10DD314-3063-48D3-8461-4A82E39488E5}" srcOrd="3" destOrd="0" presId="urn:microsoft.com/office/officeart/2005/8/layout/default#12"/>
    <dgm:cxn modelId="{A8129E51-E5A7-494C-9499-3585843F4D71}" type="presParOf" srcId="{A4760EAD-DF17-49F4-B8BC-42446504C36C}" destId="{C7684193-3F2E-460C-B9FB-2E38FA1E2657}" srcOrd="4" destOrd="0" presId="urn:microsoft.com/office/officeart/2005/8/layout/default#12"/>
    <dgm:cxn modelId="{CF71EBDD-8EEF-4B1B-98DD-F504FD5C5495}" type="presParOf" srcId="{A4760EAD-DF17-49F4-B8BC-42446504C36C}" destId="{DBF36D6A-8B58-48CD-939D-E3094A38E314}" srcOrd="5" destOrd="0" presId="urn:microsoft.com/office/officeart/2005/8/layout/default#12"/>
    <dgm:cxn modelId="{11F958CB-8F04-48B3-B8F3-669F336DDD35}" type="presParOf" srcId="{A4760EAD-DF17-49F4-B8BC-42446504C36C}" destId="{7D5B2EC1-4338-44AE-BE6C-1EE524566D1A}" srcOrd="6" destOrd="0" presId="urn:microsoft.com/office/officeart/2005/8/layout/default#12"/>
    <dgm:cxn modelId="{CD5FCE36-A6EA-4AB0-9C9E-185C7D88709C}" type="presParOf" srcId="{A4760EAD-DF17-49F4-B8BC-42446504C36C}" destId="{109393D8-EB1B-44DB-AC61-CC691E9AC071}" srcOrd="7" destOrd="0" presId="urn:microsoft.com/office/officeart/2005/8/layout/default#12"/>
    <dgm:cxn modelId="{B51D8157-C239-4353-B13F-AF602221CE8E}" type="presParOf" srcId="{A4760EAD-DF17-49F4-B8BC-42446504C36C}" destId="{AF2751EF-D5D0-4C9B-864B-A3F2BED29A28}" srcOrd="8" destOrd="0" presId="urn:microsoft.com/office/officeart/2005/8/layout/default#12"/>
    <dgm:cxn modelId="{A2465760-2270-40D3-AFD1-A6366260522F}" type="presParOf" srcId="{A4760EAD-DF17-49F4-B8BC-42446504C36C}" destId="{ECB85451-FFE3-463C-B04B-A039342CCE1C}" srcOrd="9" destOrd="0" presId="urn:microsoft.com/office/officeart/2005/8/layout/default#12"/>
    <dgm:cxn modelId="{68A03722-1559-4CCB-8C88-38A83C918EDE}" type="presParOf" srcId="{A4760EAD-DF17-49F4-B8BC-42446504C36C}" destId="{8525A576-D156-4E67-A827-4DD87CAEB8DD}" srcOrd="10" destOrd="0" presId="urn:microsoft.com/office/officeart/2005/8/layout/default#12"/>
    <dgm:cxn modelId="{B9126C91-F91F-461C-8D07-EBE8C1DC2C07}" type="presParOf" srcId="{A4760EAD-DF17-49F4-B8BC-42446504C36C}" destId="{E6FEE6E4-76EC-42A5-8177-6732A5A67241}" srcOrd="11" destOrd="0" presId="urn:microsoft.com/office/officeart/2005/8/layout/default#12"/>
    <dgm:cxn modelId="{5F3947CE-91A5-4A31-977D-D860768DFAAC}" type="presParOf" srcId="{A4760EAD-DF17-49F4-B8BC-42446504C36C}" destId="{F980F1A6-A3A7-4EED-A76A-A72549FF3122}" srcOrd="12" destOrd="0" presId="urn:microsoft.com/office/officeart/2005/8/layout/default#12"/>
    <dgm:cxn modelId="{CDEC6CCD-7EEF-40A4-9522-3A16758CDB22}" type="presParOf" srcId="{A4760EAD-DF17-49F4-B8BC-42446504C36C}" destId="{EA933DE9-C805-4F92-A56C-83E9611C665B}" srcOrd="13" destOrd="0" presId="urn:microsoft.com/office/officeart/2005/8/layout/default#12"/>
    <dgm:cxn modelId="{1B7D2774-AE03-46F0-AFA8-45F5F15E1718}" type="presParOf" srcId="{A4760EAD-DF17-49F4-B8BC-42446504C36C}" destId="{DC313187-7498-47D2-8638-D217CE6BF6DC}" srcOrd="14" destOrd="0" presId="urn:microsoft.com/office/officeart/2005/8/layout/default#12"/>
    <dgm:cxn modelId="{832E398B-5620-4DF5-B69A-A9E874C9008E}" type="presParOf" srcId="{A4760EAD-DF17-49F4-B8BC-42446504C36C}" destId="{5DE6CA2F-BFB2-4701-A4A2-9E2D2376CE06}" srcOrd="15" destOrd="0" presId="urn:microsoft.com/office/officeart/2005/8/layout/default#12"/>
    <dgm:cxn modelId="{482B9CE6-468B-46A6-B01F-749C284102DD}" type="presParOf" srcId="{A4760EAD-DF17-49F4-B8BC-42446504C36C}" destId="{18CFE878-623B-48E8-938A-9B08C25BD68E}" srcOrd="16" destOrd="0" presId="urn:microsoft.com/office/officeart/2005/8/layout/default#12"/>
    <dgm:cxn modelId="{D754DCDC-05E4-4F55-9714-D4A34AD8940E}" type="presParOf" srcId="{A4760EAD-DF17-49F4-B8BC-42446504C36C}" destId="{30A4374F-09F1-492C-B87C-A8F9FC2C0965}" srcOrd="17" destOrd="0" presId="urn:microsoft.com/office/officeart/2005/8/layout/default#12"/>
    <dgm:cxn modelId="{B7B7F454-8139-47FC-926C-AD2E1E4BFEA2}" type="presParOf" srcId="{A4760EAD-DF17-49F4-B8BC-42446504C36C}" destId="{73576CF8-4EBB-4ED4-AFD2-262E8C6D5F7E}" srcOrd="18" destOrd="0" presId="urn:microsoft.com/office/officeart/2005/8/layout/default#12"/>
    <dgm:cxn modelId="{A9E9B98D-11D3-4A93-AB30-57EC32360E90}" type="presParOf" srcId="{A4760EAD-DF17-49F4-B8BC-42446504C36C}" destId="{684C35EF-AD8C-447C-8150-7C87CE878149}" srcOrd="19" destOrd="0" presId="urn:microsoft.com/office/officeart/2005/8/layout/default#12"/>
    <dgm:cxn modelId="{6EEBC0B3-8B02-47BE-8B5A-D74DCC7EA9B1}" type="presParOf" srcId="{A4760EAD-DF17-49F4-B8BC-42446504C36C}" destId="{150D41DC-E4AB-4435-8470-6F4236D2B060}" srcOrd="20" destOrd="0" presId="urn:microsoft.com/office/officeart/2005/8/layout/default#12"/>
    <dgm:cxn modelId="{5578D196-E929-465D-A218-218E59716AB6}" type="presParOf" srcId="{A4760EAD-DF17-49F4-B8BC-42446504C36C}" destId="{463892B7-84C3-434E-8D0F-E920CB9A654B}" srcOrd="21" destOrd="0" presId="urn:microsoft.com/office/officeart/2005/8/layout/default#12"/>
    <dgm:cxn modelId="{C49ECA6A-C91A-4CBB-89AB-B437A16D6C97}" type="presParOf" srcId="{A4760EAD-DF17-49F4-B8BC-42446504C36C}" destId="{2FE997BA-D6FD-47EA-BFC3-FEA4BD9F4507}" srcOrd="22" destOrd="0" presId="urn:microsoft.com/office/officeart/2005/8/layout/default#12"/>
    <dgm:cxn modelId="{8C4B28D0-2928-4885-93FE-4B3992959794}" type="presParOf" srcId="{A4760EAD-DF17-49F4-B8BC-42446504C36C}" destId="{3E8A2017-7FF4-4E91-A492-067D7789E192}" srcOrd="23" destOrd="0" presId="urn:microsoft.com/office/officeart/2005/8/layout/default#12"/>
    <dgm:cxn modelId="{F1B5E613-4B36-40D2-9447-8862E096BBF3}" type="presParOf" srcId="{A4760EAD-DF17-49F4-B8BC-42446504C36C}" destId="{7F1B34C2-926A-4E57-941C-71CA78E9445D}" srcOrd="24" destOrd="0" presId="urn:microsoft.com/office/officeart/2005/8/layout/default#12"/>
    <dgm:cxn modelId="{C6F2B01F-1AC8-4996-8B20-4BE7B1C10264}" type="presParOf" srcId="{A4760EAD-DF17-49F4-B8BC-42446504C36C}" destId="{B737F808-4BB2-4614-BF27-9292BB98BE3E}" srcOrd="25" destOrd="0" presId="urn:microsoft.com/office/officeart/2005/8/layout/default#12"/>
    <dgm:cxn modelId="{D47B171D-4418-49F1-AA20-15501E119A3E}" type="presParOf" srcId="{A4760EAD-DF17-49F4-B8BC-42446504C36C}" destId="{C2691C3D-9092-42FE-A5AE-AB57CDE4F737}" srcOrd="26" destOrd="0" presId="urn:microsoft.com/office/officeart/2005/8/layout/default#12"/>
    <dgm:cxn modelId="{CC67BB7F-F76C-4F61-B7EC-E4F7479C056F}" type="presParOf" srcId="{A4760EAD-DF17-49F4-B8BC-42446504C36C}" destId="{81125765-3092-484B-924B-10C0B8E90D7E}" srcOrd="27" destOrd="0" presId="urn:microsoft.com/office/officeart/2005/8/layout/default#12"/>
    <dgm:cxn modelId="{B4C23709-C134-4E43-8718-2FEF5AADE608}" type="presParOf" srcId="{A4760EAD-DF17-49F4-B8BC-42446504C36C}" destId="{F89868EB-6278-4A93-8044-6154DF98A371}" srcOrd="28" destOrd="0" presId="urn:microsoft.com/office/officeart/2005/8/layout/default#1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972071-A6DE-4E67-A223-836D6723400D}"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132C956B-82B1-4772-9577-8BFEF44D1A8D}">
      <dgm:prSet phldrT="[Κείμενο]"/>
      <dgm:spPr/>
      <dgm:t>
        <a:bodyPr/>
        <a:lstStyle/>
        <a:p>
          <a:endParaRPr lang="en-US" dirty="0"/>
        </a:p>
      </dgm:t>
    </dgm:pt>
    <dgm:pt modelId="{69C72A92-6FAC-4694-98ED-202727CB21F8}" type="parTrans" cxnId="{EF2AD549-AA8F-47F9-A694-2BC84647802D}">
      <dgm:prSet/>
      <dgm:spPr/>
      <dgm:t>
        <a:bodyPr/>
        <a:lstStyle/>
        <a:p>
          <a:endParaRPr lang="en-US"/>
        </a:p>
      </dgm:t>
    </dgm:pt>
    <dgm:pt modelId="{ED616773-9FA2-4501-A99A-7048421A8DA5}" type="sibTrans" cxnId="{EF2AD549-AA8F-47F9-A694-2BC84647802D}">
      <dgm:prSet/>
      <dgm:spPr/>
      <dgm:t>
        <a:bodyPr/>
        <a:lstStyle/>
        <a:p>
          <a:endParaRPr lang="en-US"/>
        </a:p>
      </dgm:t>
    </dgm:pt>
    <dgm:pt modelId="{0AC896B6-4E94-4E55-8D00-15410841112D}">
      <dgm:prSet phldrT="[Κείμενο]"/>
      <dgm:spPr/>
      <dgm:t>
        <a:bodyPr/>
        <a:lstStyle/>
        <a:p>
          <a:r>
            <a:rPr lang="el-GR" dirty="0" smtClean="0"/>
            <a:t>Ένα πρόγραμμα για υλοποίηση</a:t>
          </a:r>
          <a:endParaRPr lang="en-US" dirty="0"/>
        </a:p>
      </dgm:t>
    </dgm:pt>
    <dgm:pt modelId="{E1132D73-ECEF-44B8-A8D2-15BC8252E250}" type="parTrans" cxnId="{E3FF0C42-E452-490C-8B27-F381921DFF7F}">
      <dgm:prSet/>
      <dgm:spPr/>
      <dgm:t>
        <a:bodyPr/>
        <a:lstStyle/>
        <a:p>
          <a:endParaRPr lang="en-US"/>
        </a:p>
      </dgm:t>
    </dgm:pt>
    <dgm:pt modelId="{445382CC-8A96-4830-82A8-94B353C0780D}" type="sibTrans" cxnId="{E3FF0C42-E452-490C-8B27-F381921DFF7F}">
      <dgm:prSet/>
      <dgm:spPr/>
      <dgm:t>
        <a:bodyPr/>
        <a:lstStyle/>
        <a:p>
          <a:endParaRPr lang="en-US"/>
        </a:p>
      </dgm:t>
    </dgm:pt>
    <dgm:pt modelId="{5ECBA333-D1CB-45A9-AF83-D2652A62B7A6}">
      <dgm:prSet/>
      <dgm:spPr/>
      <dgm:t>
        <a:bodyPr/>
        <a:lstStyle/>
        <a:p>
          <a:r>
            <a:rPr lang="el-GR" dirty="0" smtClean="0"/>
            <a:t>Μία εκπαιδευτική καινοτομία </a:t>
          </a:r>
          <a:br>
            <a:rPr lang="el-GR" dirty="0" smtClean="0"/>
          </a:br>
          <a:r>
            <a:rPr lang="el-GR" dirty="0" smtClean="0"/>
            <a:t>για εφαρμογή</a:t>
          </a:r>
        </a:p>
      </dgm:t>
    </dgm:pt>
    <dgm:pt modelId="{7DA61A2B-56A7-4965-A165-0C7D01AB2D6A}" type="parTrans" cxnId="{F2816476-E0FA-402D-9E60-DE32826716E8}">
      <dgm:prSet/>
      <dgm:spPr/>
      <dgm:t>
        <a:bodyPr/>
        <a:lstStyle/>
        <a:p>
          <a:endParaRPr lang="en-US"/>
        </a:p>
      </dgm:t>
    </dgm:pt>
    <dgm:pt modelId="{24FBFC79-798E-4077-BC85-646F12B4C96A}" type="sibTrans" cxnId="{F2816476-E0FA-402D-9E60-DE32826716E8}">
      <dgm:prSet/>
      <dgm:spPr/>
      <dgm:t>
        <a:bodyPr/>
        <a:lstStyle/>
        <a:p>
          <a:endParaRPr lang="en-US"/>
        </a:p>
      </dgm:t>
    </dgm:pt>
    <dgm:pt modelId="{3C4BDDF3-A57E-479B-94F8-55E47177657C}">
      <dgm:prSet/>
      <dgm:spPr/>
      <dgm:t>
        <a:bodyPr/>
        <a:lstStyle/>
        <a:p>
          <a:r>
            <a:rPr lang="el-GR" smtClean="0"/>
            <a:t>Μία συνταγή, βήμα-βήμα, για αλλαγή</a:t>
          </a:r>
          <a:endParaRPr lang="el-GR" dirty="0" smtClean="0"/>
        </a:p>
      </dgm:t>
    </dgm:pt>
    <dgm:pt modelId="{B7D28BEC-0C36-40B1-82F9-21BAA0A8060E}" type="parTrans" cxnId="{2111E5DB-127A-4608-94F3-AF5A93800EE3}">
      <dgm:prSet/>
      <dgm:spPr/>
      <dgm:t>
        <a:bodyPr/>
        <a:lstStyle/>
        <a:p>
          <a:endParaRPr lang="en-US"/>
        </a:p>
      </dgm:t>
    </dgm:pt>
    <dgm:pt modelId="{D5CEEB25-A7A3-431A-A780-BBD3E54C1538}" type="sibTrans" cxnId="{2111E5DB-127A-4608-94F3-AF5A93800EE3}">
      <dgm:prSet/>
      <dgm:spPr/>
      <dgm:t>
        <a:bodyPr/>
        <a:lstStyle/>
        <a:p>
          <a:endParaRPr lang="en-US"/>
        </a:p>
      </dgm:t>
    </dgm:pt>
    <dgm:pt modelId="{FCE858BD-F229-496E-B998-8EBB6AA87860}">
      <dgm:prSet/>
      <dgm:spPr/>
      <dgm:t>
        <a:bodyPr/>
        <a:lstStyle/>
        <a:p>
          <a:r>
            <a:rPr lang="el-GR" smtClean="0"/>
            <a:t>Μία δοκιμασμένη πρακτική δανεισμένη από άλλα σχολικά περιβάλλοντα</a:t>
          </a:r>
          <a:endParaRPr lang="el-GR" dirty="0" smtClean="0"/>
        </a:p>
      </dgm:t>
    </dgm:pt>
    <dgm:pt modelId="{ABDECBE8-095C-489A-9831-9468D35E4269}" type="parTrans" cxnId="{499C2177-7267-4FEE-9D6D-D81B351D8A5A}">
      <dgm:prSet/>
      <dgm:spPr/>
      <dgm:t>
        <a:bodyPr/>
        <a:lstStyle/>
        <a:p>
          <a:endParaRPr lang="en-US"/>
        </a:p>
      </dgm:t>
    </dgm:pt>
    <dgm:pt modelId="{A2A4765A-3394-4B57-A2A0-731AA513F494}" type="sibTrans" cxnId="{499C2177-7267-4FEE-9D6D-D81B351D8A5A}">
      <dgm:prSet/>
      <dgm:spPr/>
      <dgm:t>
        <a:bodyPr/>
        <a:lstStyle/>
        <a:p>
          <a:endParaRPr lang="en-US"/>
        </a:p>
      </dgm:t>
    </dgm:pt>
    <dgm:pt modelId="{0052600D-282C-4895-BFB6-8BB82A4D7448}">
      <dgm:prSet/>
      <dgm:spPr/>
      <dgm:t>
        <a:bodyPr/>
        <a:lstStyle/>
        <a:p>
          <a:r>
            <a:rPr lang="el-GR" smtClean="0"/>
            <a:t>Μία νέα δραστηριότητα που φορτώνεται στις πλάτες των εκπαιδευτικών</a:t>
          </a:r>
          <a:endParaRPr lang="el-GR" dirty="0" smtClean="0"/>
        </a:p>
      </dgm:t>
    </dgm:pt>
    <dgm:pt modelId="{5952FDAF-937D-4829-A36D-50F2129BC9BB}" type="parTrans" cxnId="{C58FF73C-D131-47F6-8983-4F724A581A2B}">
      <dgm:prSet/>
      <dgm:spPr/>
      <dgm:t>
        <a:bodyPr/>
        <a:lstStyle/>
        <a:p>
          <a:endParaRPr lang="en-US"/>
        </a:p>
      </dgm:t>
    </dgm:pt>
    <dgm:pt modelId="{C7FBD490-37D5-441E-A969-C8A96096EA20}" type="sibTrans" cxnId="{C58FF73C-D131-47F6-8983-4F724A581A2B}">
      <dgm:prSet/>
      <dgm:spPr/>
      <dgm:t>
        <a:bodyPr/>
        <a:lstStyle/>
        <a:p>
          <a:endParaRPr lang="en-US"/>
        </a:p>
      </dgm:t>
    </dgm:pt>
    <dgm:pt modelId="{A74C563D-413A-4FAF-A013-3FAB28C0F998}" type="pres">
      <dgm:prSet presAssocID="{49972071-A6DE-4E67-A223-836D6723400D}" presName="vert0" presStyleCnt="0">
        <dgm:presLayoutVars>
          <dgm:dir/>
          <dgm:animOne val="branch"/>
          <dgm:animLvl val="lvl"/>
        </dgm:presLayoutVars>
      </dgm:prSet>
      <dgm:spPr/>
      <dgm:t>
        <a:bodyPr/>
        <a:lstStyle/>
        <a:p>
          <a:endParaRPr lang="en-US"/>
        </a:p>
      </dgm:t>
    </dgm:pt>
    <dgm:pt modelId="{CDDBBAE7-2EC5-48D6-AACF-919B9832CE93}" type="pres">
      <dgm:prSet presAssocID="{132C956B-82B1-4772-9577-8BFEF44D1A8D}" presName="thickLine" presStyleLbl="alignNode1" presStyleIdx="0" presStyleCnt="1"/>
      <dgm:spPr/>
    </dgm:pt>
    <dgm:pt modelId="{064D03F6-1CF1-481B-9558-ACD387830D4F}" type="pres">
      <dgm:prSet presAssocID="{132C956B-82B1-4772-9577-8BFEF44D1A8D}" presName="horz1" presStyleCnt="0"/>
      <dgm:spPr/>
    </dgm:pt>
    <dgm:pt modelId="{A975175D-A63F-46E0-A384-E6BC438DC6B6}" type="pres">
      <dgm:prSet presAssocID="{132C956B-82B1-4772-9577-8BFEF44D1A8D}" presName="tx1" presStyleLbl="revTx" presStyleIdx="0" presStyleCnt="6"/>
      <dgm:spPr/>
      <dgm:t>
        <a:bodyPr/>
        <a:lstStyle/>
        <a:p>
          <a:endParaRPr lang="en-US"/>
        </a:p>
      </dgm:t>
    </dgm:pt>
    <dgm:pt modelId="{B0E7DB59-5DA8-4794-BFE7-471EB726E4D3}" type="pres">
      <dgm:prSet presAssocID="{132C956B-82B1-4772-9577-8BFEF44D1A8D}" presName="vert1" presStyleCnt="0"/>
      <dgm:spPr/>
    </dgm:pt>
    <dgm:pt modelId="{0CD033E5-5DA1-4969-BE3D-4F633551AB37}" type="pres">
      <dgm:prSet presAssocID="{0AC896B6-4E94-4E55-8D00-15410841112D}" presName="vertSpace2a" presStyleCnt="0"/>
      <dgm:spPr/>
    </dgm:pt>
    <dgm:pt modelId="{59B9B9C0-7BC6-4E28-AAEC-77DB74EECF63}" type="pres">
      <dgm:prSet presAssocID="{0AC896B6-4E94-4E55-8D00-15410841112D}" presName="horz2" presStyleCnt="0"/>
      <dgm:spPr/>
    </dgm:pt>
    <dgm:pt modelId="{50394EFF-9CC6-44CF-AB35-97B8EB51F003}" type="pres">
      <dgm:prSet presAssocID="{0AC896B6-4E94-4E55-8D00-15410841112D}" presName="horzSpace2" presStyleCnt="0"/>
      <dgm:spPr/>
    </dgm:pt>
    <dgm:pt modelId="{7D6839C3-794B-4722-ABBF-0E8F8EADD2A7}" type="pres">
      <dgm:prSet presAssocID="{0AC896B6-4E94-4E55-8D00-15410841112D}" presName="tx2" presStyleLbl="revTx" presStyleIdx="1" presStyleCnt="6"/>
      <dgm:spPr/>
      <dgm:t>
        <a:bodyPr/>
        <a:lstStyle/>
        <a:p>
          <a:endParaRPr lang="en-US"/>
        </a:p>
      </dgm:t>
    </dgm:pt>
    <dgm:pt modelId="{E3663AD6-98A4-4163-8E51-3B5B571AD8D5}" type="pres">
      <dgm:prSet presAssocID="{0AC896B6-4E94-4E55-8D00-15410841112D}" presName="vert2" presStyleCnt="0"/>
      <dgm:spPr/>
    </dgm:pt>
    <dgm:pt modelId="{6AB1AC1C-F557-4BCA-9BC4-11F0E8A75858}" type="pres">
      <dgm:prSet presAssocID="{0AC896B6-4E94-4E55-8D00-15410841112D}" presName="thinLine2b" presStyleLbl="callout" presStyleIdx="0" presStyleCnt="5"/>
      <dgm:spPr/>
    </dgm:pt>
    <dgm:pt modelId="{8D80AC13-92A2-4B42-99AB-2F35B48872E5}" type="pres">
      <dgm:prSet presAssocID="{0AC896B6-4E94-4E55-8D00-15410841112D}" presName="vertSpace2b" presStyleCnt="0"/>
      <dgm:spPr/>
    </dgm:pt>
    <dgm:pt modelId="{C31D54F8-2ABA-4DC7-A8C8-DB9E3A1FFFFA}" type="pres">
      <dgm:prSet presAssocID="{5ECBA333-D1CB-45A9-AF83-D2652A62B7A6}" presName="horz2" presStyleCnt="0"/>
      <dgm:spPr/>
    </dgm:pt>
    <dgm:pt modelId="{AD20A4E0-07DD-4376-B297-525424BE711C}" type="pres">
      <dgm:prSet presAssocID="{5ECBA333-D1CB-45A9-AF83-D2652A62B7A6}" presName="horzSpace2" presStyleCnt="0"/>
      <dgm:spPr/>
    </dgm:pt>
    <dgm:pt modelId="{F6FD1A3F-A01A-422A-9B95-EA77FE702485}" type="pres">
      <dgm:prSet presAssocID="{5ECBA333-D1CB-45A9-AF83-D2652A62B7A6}" presName="tx2" presStyleLbl="revTx" presStyleIdx="2" presStyleCnt="6"/>
      <dgm:spPr/>
      <dgm:t>
        <a:bodyPr/>
        <a:lstStyle/>
        <a:p>
          <a:endParaRPr lang="en-US"/>
        </a:p>
      </dgm:t>
    </dgm:pt>
    <dgm:pt modelId="{47523624-BEFB-4A9B-A0B6-5C7F6343EEBC}" type="pres">
      <dgm:prSet presAssocID="{5ECBA333-D1CB-45A9-AF83-D2652A62B7A6}" presName="vert2" presStyleCnt="0"/>
      <dgm:spPr/>
    </dgm:pt>
    <dgm:pt modelId="{B212EDC7-6E38-4EE8-9848-50655DA59B7D}" type="pres">
      <dgm:prSet presAssocID="{5ECBA333-D1CB-45A9-AF83-D2652A62B7A6}" presName="thinLine2b" presStyleLbl="callout" presStyleIdx="1" presStyleCnt="5"/>
      <dgm:spPr/>
    </dgm:pt>
    <dgm:pt modelId="{0FB34DE3-CF96-40F5-AAA6-987A03F55061}" type="pres">
      <dgm:prSet presAssocID="{5ECBA333-D1CB-45A9-AF83-D2652A62B7A6}" presName="vertSpace2b" presStyleCnt="0"/>
      <dgm:spPr/>
    </dgm:pt>
    <dgm:pt modelId="{F5A8FA87-D58E-4FBE-A2B2-698D5DF8516A}" type="pres">
      <dgm:prSet presAssocID="{3C4BDDF3-A57E-479B-94F8-55E47177657C}" presName="horz2" presStyleCnt="0"/>
      <dgm:spPr/>
    </dgm:pt>
    <dgm:pt modelId="{FB6444B9-AA40-4E1B-92B2-6C8A338D186F}" type="pres">
      <dgm:prSet presAssocID="{3C4BDDF3-A57E-479B-94F8-55E47177657C}" presName="horzSpace2" presStyleCnt="0"/>
      <dgm:spPr/>
    </dgm:pt>
    <dgm:pt modelId="{50343DE9-2FFB-40DC-B822-9DA88E8E1A37}" type="pres">
      <dgm:prSet presAssocID="{3C4BDDF3-A57E-479B-94F8-55E47177657C}" presName="tx2" presStyleLbl="revTx" presStyleIdx="3" presStyleCnt="6"/>
      <dgm:spPr/>
      <dgm:t>
        <a:bodyPr/>
        <a:lstStyle/>
        <a:p>
          <a:endParaRPr lang="en-US"/>
        </a:p>
      </dgm:t>
    </dgm:pt>
    <dgm:pt modelId="{2BC7A012-FE46-41F8-801A-8EA0495D480C}" type="pres">
      <dgm:prSet presAssocID="{3C4BDDF3-A57E-479B-94F8-55E47177657C}" presName="vert2" presStyleCnt="0"/>
      <dgm:spPr/>
    </dgm:pt>
    <dgm:pt modelId="{E92B7300-DF0E-426D-B9D3-4A6AB9757530}" type="pres">
      <dgm:prSet presAssocID="{3C4BDDF3-A57E-479B-94F8-55E47177657C}" presName="thinLine2b" presStyleLbl="callout" presStyleIdx="2" presStyleCnt="5"/>
      <dgm:spPr/>
    </dgm:pt>
    <dgm:pt modelId="{82DDD539-C6B9-4DCB-90DF-5BCD7349DD8C}" type="pres">
      <dgm:prSet presAssocID="{3C4BDDF3-A57E-479B-94F8-55E47177657C}" presName="vertSpace2b" presStyleCnt="0"/>
      <dgm:spPr/>
    </dgm:pt>
    <dgm:pt modelId="{EEEBA9BB-D7CF-498D-A820-1D45FAFF5CC8}" type="pres">
      <dgm:prSet presAssocID="{FCE858BD-F229-496E-B998-8EBB6AA87860}" presName="horz2" presStyleCnt="0"/>
      <dgm:spPr/>
    </dgm:pt>
    <dgm:pt modelId="{E0BD58BF-7830-4E4F-9B10-573366021B5D}" type="pres">
      <dgm:prSet presAssocID="{FCE858BD-F229-496E-B998-8EBB6AA87860}" presName="horzSpace2" presStyleCnt="0"/>
      <dgm:spPr/>
    </dgm:pt>
    <dgm:pt modelId="{368FC600-EFE5-4E1D-BDAA-BFA80F679517}" type="pres">
      <dgm:prSet presAssocID="{FCE858BD-F229-496E-B998-8EBB6AA87860}" presName="tx2" presStyleLbl="revTx" presStyleIdx="4" presStyleCnt="6"/>
      <dgm:spPr/>
      <dgm:t>
        <a:bodyPr/>
        <a:lstStyle/>
        <a:p>
          <a:endParaRPr lang="en-US"/>
        </a:p>
      </dgm:t>
    </dgm:pt>
    <dgm:pt modelId="{3773A811-5BBD-4BE2-ADD1-7500886982B9}" type="pres">
      <dgm:prSet presAssocID="{FCE858BD-F229-496E-B998-8EBB6AA87860}" presName="vert2" presStyleCnt="0"/>
      <dgm:spPr/>
    </dgm:pt>
    <dgm:pt modelId="{CF0F7B60-9E10-4361-B988-927C8834FF66}" type="pres">
      <dgm:prSet presAssocID="{FCE858BD-F229-496E-B998-8EBB6AA87860}" presName="thinLine2b" presStyleLbl="callout" presStyleIdx="3" presStyleCnt="5"/>
      <dgm:spPr/>
    </dgm:pt>
    <dgm:pt modelId="{287EDD08-1B95-4764-B6E0-8643AD3B349E}" type="pres">
      <dgm:prSet presAssocID="{FCE858BD-F229-496E-B998-8EBB6AA87860}" presName="vertSpace2b" presStyleCnt="0"/>
      <dgm:spPr/>
    </dgm:pt>
    <dgm:pt modelId="{59D87461-488A-4A3B-BEAF-4A0D4A03C42C}" type="pres">
      <dgm:prSet presAssocID="{0052600D-282C-4895-BFB6-8BB82A4D7448}" presName="horz2" presStyleCnt="0"/>
      <dgm:spPr/>
    </dgm:pt>
    <dgm:pt modelId="{BE08CC70-F68A-4FAC-A831-B3937BE8B30B}" type="pres">
      <dgm:prSet presAssocID="{0052600D-282C-4895-BFB6-8BB82A4D7448}" presName="horzSpace2" presStyleCnt="0"/>
      <dgm:spPr/>
    </dgm:pt>
    <dgm:pt modelId="{8E0D3144-650C-4374-AD1E-EC37AB9F63A7}" type="pres">
      <dgm:prSet presAssocID="{0052600D-282C-4895-BFB6-8BB82A4D7448}" presName="tx2" presStyleLbl="revTx" presStyleIdx="5" presStyleCnt="6"/>
      <dgm:spPr/>
      <dgm:t>
        <a:bodyPr/>
        <a:lstStyle/>
        <a:p>
          <a:endParaRPr lang="en-US"/>
        </a:p>
      </dgm:t>
    </dgm:pt>
    <dgm:pt modelId="{D194365F-91DD-482B-950B-45958A1264B8}" type="pres">
      <dgm:prSet presAssocID="{0052600D-282C-4895-BFB6-8BB82A4D7448}" presName="vert2" presStyleCnt="0"/>
      <dgm:spPr/>
    </dgm:pt>
    <dgm:pt modelId="{7A80DD5B-44C9-43BC-8AA8-0251EC2984D9}" type="pres">
      <dgm:prSet presAssocID="{0052600D-282C-4895-BFB6-8BB82A4D7448}" presName="thinLine2b" presStyleLbl="callout" presStyleIdx="4" presStyleCnt="5"/>
      <dgm:spPr/>
    </dgm:pt>
    <dgm:pt modelId="{56525D92-89C3-414A-A3B6-F99A54E448FC}" type="pres">
      <dgm:prSet presAssocID="{0052600D-282C-4895-BFB6-8BB82A4D7448}" presName="vertSpace2b" presStyleCnt="0"/>
      <dgm:spPr/>
    </dgm:pt>
  </dgm:ptLst>
  <dgm:cxnLst>
    <dgm:cxn modelId="{4E5CA27B-723E-4A28-ACB0-7BD7B1600D00}" type="presOf" srcId="{5ECBA333-D1CB-45A9-AF83-D2652A62B7A6}" destId="{F6FD1A3F-A01A-422A-9B95-EA77FE702485}" srcOrd="0" destOrd="0" presId="urn:microsoft.com/office/officeart/2008/layout/LinedList"/>
    <dgm:cxn modelId="{E01A7B0A-425D-4F20-B53D-0FAA55E25A0F}" type="presOf" srcId="{0AC896B6-4E94-4E55-8D00-15410841112D}" destId="{7D6839C3-794B-4722-ABBF-0E8F8EADD2A7}" srcOrd="0" destOrd="0" presId="urn:microsoft.com/office/officeart/2008/layout/LinedList"/>
    <dgm:cxn modelId="{F2816476-E0FA-402D-9E60-DE32826716E8}" srcId="{132C956B-82B1-4772-9577-8BFEF44D1A8D}" destId="{5ECBA333-D1CB-45A9-AF83-D2652A62B7A6}" srcOrd="1" destOrd="0" parTransId="{7DA61A2B-56A7-4965-A165-0C7D01AB2D6A}" sibTransId="{24FBFC79-798E-4077-BC85-646F12B4C96A}"/>
    <dgm:cxn modelId="{C58FF73C-D131-47F6-8983-4F724A581A2B}" srcId="{132C956B-82B1-4772-9577-8BFEF44D1A8D}" destId="{0052600D-282C-4895-BFB6-8BB82A4D7448}" srcOrd="4" destOrd="0" parTransId="{5952FDAF-937D-4829-A36D-50F2129BC9BB}" sibTransId="{C7FBD490-37D5-441E-A969-C8A96096EA20}"/>
    <dgm:cxn modelId="{499C2177-7267-4FEE-9D6D-D81B351D8A5A}" srcId="{132C956B-82B1-4772-9577-8BFEF44D1A8D}" destId="{FCE858BD-F229-496E-B998-8EBB6AA87860}" srcOrd="3" destOrd="0" parTransId="{ABDECBE8-095C-489A-9831-9468D35E4269}" sibTransId="{A2A4765A-3394-4B57-A2A0-731AA513F494}"/>
    <dgm:cxn modelId="{2111E5DB-127A-4608-94F3-AF5A93800EE3}" srcId="{132C956B-82B1-4772-9577-8BFEF44D1A8D}" destId="{3C4BDDF3-A57E-479B-94F8-55E47177657C}" srcOrd="2" destOrd="0" parTransId="{B7D28BEC-0C36-40B1-82F9-21BAA0A8060E}" sibTransId="{D5CEEB25-A7A3-431A-A780-BBD3E54C1538}"/>
    <dgm:cxn modelId="{D4387805-7E61-4915-B1EA-B6D26E4655BC}" type="presOf" srcId="{0052600D-282C-4895-BFB6-8BB82A4D7448}" destId="{8E0D3144-650C-4374-AD1E-EC37AB9F63A7}" srcOrd="0" destOrd="0" presId="urn:microsoft.com/office/officeart/2008/layout/LinedList"/>
    <dgm:cxn modelId="{A9E4396F-33AC-4E6E-8576-06C038A4C116}" type="presOf" srcId="{FCE858BD-F229-496E-B998-8EBB6AA87860}" destId="{368FC600-EFE5-4E1D-BDAA-BFA80F679517}" srcOrd="0" destOrd="0" presId="urn:microsoft.com/office/officeart/2008/layout/LinedList"/>
    <dgm:cxn modelId="{AD5033BB-FF2C-4F0A-A260-6C53E0D0355B}" type="presOf" srcId="{132C956B-82B1-4772-9577-8BFEF44D1A8D}" destId="{A975175D-A63F-46E0-A384-E6BC438DC6B6}" srcOrd="0" destOrd="0" presId="urn:microsoft.com/office/officeart/2008/layout/LinedList"/>
    <dgm:cxn modelId="{FC40A19E-921D-4886-BB58-B72723EF9F0A}" type="presOf" srcId="{49972071-A6DE-4E67-A223-836D6723400D}" destId="{A74C563D-413A-4FAF-A013-3FAB28C0F998}" srcOrd="0" destOrd="0" presId="urn:microsoft.com/office/officeart/2008/layout/LinedList"/>
    <dgm:cxn modelId="{E3FF0C42-E452-490C-8B27-F381921DFF7F}" srcId="{132C956B-82B1-4772-9577-8BFEF44D1A8D}" destId="{0AC896B6-4E94-4E55-8D00-15410841112D}" srcOrd="0" destOrd="0" parTransId="{E1132D73-ECEF-44B8-A8D2-15BC8252E250}" sibTransId="{445382CC-8A96-4830-82A8-94B353C0780D}"/>
    <dgm:cxn modelId="{1915E922-B8F1-4876-9BDC-444DC64BA09B}" type="presOf" srcId="{3C4BDDF3-A57E-479B-94F8-55E47177657C}" destId="{50343DE9-2FFB-40DC-B822-9DA88E8E1A37}" srcOrd="0" destOrd="0" presId="urn:microsoft.com/office/officeart/2008/layout/LinedList"/>
    <dgm:cxn modelId="{EF2AD549-AA8F-47F9-A694-2BC84647802D}" srcId="{49972071-A6DE-4E67-A223-836D6723400D}" destId="{132C956B-82B1-4772-9577-8BFEF44D1A8D}" srcOrd="0" destOrd="0" parTransId="{69C72A92-6FAC-4694-98ED-202727CB21F8}" sibTransId="{ED616773-9FA2-4501-A99A-7048421A8DA5}"/>
    <dgm:cxn modelId="{10407E28-B4A9-407E-A488-F9675129D87A}" type="presParOf" srcId="{A74C563D-413A-4FAF-A013-3FAB28C0F998}" destId="{CDDBBAE7-2EC5-48D6-AACF-919B9832CE93}" srcOrd="0" destOrd="0" presId="urn:microsoft.com/office/officeart/2008/layout/LinedList"/>
    <dgm:cxn modelId="{8960EF63-03C4-49A8-AAD9-60E2FE14609C}" type="presParOf" srcId="{A74C563D-413A-4FAF-A013-3FAB28C0F998}" destId="{064D03F6-1CF1-481B-9558-ACD387830D4F}" srcOrd="1" destOrd="0" presId="urn:microsoft.com/office/officeart/2008/layout/LinedList"/>
    <dgm:cxn modelId="{4C52814D-1144-475E-BCED-D9A01CFD00A7}" type="presParOf" srcId="{064D03F6-1CF1-481B-9558-ACD387830D4F}" destId="{A975175D-A63F-46E0-A384-E6BC438DC6B6}" srcOrd="0" destOrd="0" presId="urn:microsoft.com/office/officeart/2008/layout/LinedList"/>
    <dgm:cxn modelId="{B399E66F-8A10-4F28-9811-3844FACB8A25}" type="presParOf" srcId="{064D03F6-1CF1-481B-9558-ACD387830D4F}" destId="{B0E7DB59-5DA8-4794-BFE7-471EB726E4D3}" srcOrd="1" destOrd="0" presId="urn:microsoft.com/office/officeart/2008/layout/LinedList"/>
    <dgm:cxn modelId="{F6395B03-7E4E-4585-B6BC-15B95A53BF7B}" type="presParOf" srcId="{B0E7DB59-5DA8-4794-BFE7-471EB726E4D3}" destId="{0CD033E5-5DA1-4969-BE3D-4F633551AB37}" srcOrd="0" destOrd="0" presId="urn:microsoft.com/office/officeart/2008/layout/LinedList"/>
    <dgm:cxn modelId="{D4410833-6D09-493D-9D34-DEE259AD0DE0}" type="presParOf" srcId="{B0E7DB59-5DA8-4794-BFE7-471EB726E4D3}" destId="{59B9B9C0-7BC6-4E28-AAEC-77DB74EECF63}" srcOrd="1" destOrd="0" presId="urn:microsoft.com/office/officeart/2008/layout/LinedList"/>
    <dgm:cxn modelId="{D0FC1EA5-696E-4BF9-A28C-5818BD779B7D}" type="presParOf" srcId="{59B9B9C0-7BC6-4E28-AAEC-77DB74EECF63}" destId="{50394EFF-9CC6-44CF-AB35-97B8EB51F003}" srcOrd="0" destOrd="0" presId="urn:microsoft.com/office/officeart/2008/layout/LinedList"/>
    <dgm:cxn modelId="{47483C82-006E-4C1C-A028-9051B296E0A9}" type="presParOf" srcId="{59B9B9C0-7BC6-4E28-AAEC-77DB74EECF63}" destId="{7D6839C3-794B-4722-ABBF-0E8F8EADD2A7}" srcOrd="1" destOrd="0" presId="urn:microsoft.com/office/officeart/2008/layout/LinedList"/>
    <dgm:cxn modelId="{06F9B664-A4F8-4A8D-A3FA-18C1B6E2B070}" type="presParOf" srcId="{59B9B9C0-7BC6-4E28-AAEC-77DB74EECF63}" destId="{E3663AD6-98A4-4163-8E51-3B5B571AD8D5}" srcOrd="2" destOrd="0" presId="urn:microsoft.com/office/officeart/2008/layout/LinedList"/>
    <dgm:cxn modelId="{C1E6EA3C-D26B-4310-9157-1503F53C9533}" type="presParOf" srcId="{B0E7DB59-5DA8-4794-BFE7-471EB726E4D3}" destId="{6AB1AC1C-F557-4BCA-9BC4-11F0E8A75858}" srcOrd="2" destOrd="0" presId="urn:microsoft.com/office/officeart/2008/layout/LinedList"/>
    <dgm:cxn modelId="{344A973C-94F3-4B47-BA53-4244B9F042B8}" type="presParOf" srcId="{B0E7DB59-5DA8-4794-BFE7-471EB726E4D3}" destId="{8D80AC13-92A2-4B42-99AB-2F35B48872E5}" srcOrd="3" destOrd="0" presId="urn:microsoft.com/office/officeart/2008/layout/LinedList"/>
    <dgm:cxn modelId="{BBEA7E0D-B06B-4618-A999-2A7DEA47E7B8}" type="presParOf" srcId="{B0E7DB59-5DA8-4794-BFE7-471EB726E4D3}" destId="{C31D54F8-2ABA-4DC7-A8C8-DB9E3A1FFFFA}" srcOrd="4" destOrd="0" presId="urn:microsoft.com/office/officeart/2008/layout/LinedList"/>
    <dgm:cxn modelId="{3F72D395-BC01-4EBF-B8AA-3633916E9BB9}" type="presParOf" srcId="{C31D54F8-2ABA-4DC7-A8C8-DB9E3A1FFFFA}" destId="{AD20A4E0-07DD-4376-B297-525424BE711C}" srcOrd="0" destOrd="0" presId="urn:microsoft.com/office/officeart/2008/layout/LinedList"/>
    <dgm:cxn modelId="{59685019-90A4-419A-B804-AC7912507600}" type="presParOf" srcId="{C31D54F8-2ABA-4DC7-A8C8-DB9E3A1FFFFA}" destId="{F6FD1A3F-A01A-422A-9B95-EA77FE702485}" srcOrd="1" destOrd="0" presId="urn:microsoft.com/office/officeart/2008/layout/LinedList"/>
    <dgm:cxn modelId="{076E91BC-2DDD-491A-B5F0-7F1CC65F9C94}" type="presParOf" srcId="{C31D54F8-2ABA-4DC7-A8C8-DB9E3A1FFFFA}" destId="{47523624-BEFB-4A9B-A0B6-5C7F6343EEBC}" srcOrd="2" destOrd="0" presId="urn:microsoft.com/office/officeart/2008/layout/LinedList"/>
    <dgm:cxn modelId="{B7AAEC0C-EDBB-487F-85D2-FB6EEBDAA26B}" type="presParOf" srcId="{B0E7DB59-5DA8-4794-BFE7-471EB726E4D3}" destId="{B212EDC7-6E38-4EE8-9848-50655DA59B7D}" srcOrd="5" destOrd="0" presId="urn:microsoft.com/office/officeart/2008/layout/LinedList"/>
    <dgm:cxn modelId="{AA0632F7-97F8-488A-B6C7-8C737ECF8088}" type="presParOf" srcId="{B0E7DB59-5DA8-4794-BFE7-471EB726E4D3}" destId="{0FB34DE3-CF96-40F5-AAA6-987A03F55061}" srcOrd="6" destOrd="0" presId="urn:microsoft.com/office/officeart/2008/layout/LinedList"/>
    <dgm:cxn modelId="{361B26CA-0E9E-4BAC-94B1-5E98F10AAD2B}" type="presParOf" srcId="{B0E7DB59-5DA8-4794-BFE7-471EB726E4D3}" destId="{F5A8FA87-D58E-4FBE-A2B2-698D5DF8516A}" srcOrd="7" destOrd="0" presId="urn:microsoft.com/office/officeart/2008/layout/LinedList"/>
    <dgm:cxn modelId="{30E85EA8-BB61-4576-B5C9-E111B45DE8CB}" type="presParOf" srcId="{F5A8FA87-D58E-4FBE-A2B2-698D5DF8516A}" destId="{FB6444B9-AA40-4E1B-92B2-6C8A338D186F}" srcOrd="0" destOrd="0" presId="urn:microsoft.com/office/officeart/2008/layout/LinedList"/>
    <dgm:cxn modelId="{7586A171-84A4-4FCF-8A1A-BDA4658289FE}" type="presParOf" srcId="{F5A8FA87-D58E-4FBE-A2B2-698D5DF8516A}" destId="{50343DE9-2FFB-40DC-B822-9DA88E8E1A37}" srcOrd="1" destOrd="0" presId="urn:microsoft.com/office/officeart/2008/layout/LinedList"/>
    <dgm:cxn modelId="{4C41F3B7-2330-4174-B3AD-CF75F8079ABC}" type="presParOf" srcId="{F5A8FA87-D58E-4FBE-A2B2-698D5DF8516A}" destId="{2BC7A012-FE46-41F8-801A-8EA0495D480C}" srcOrd="2" destOrd="0" presId="urn:microsoft.com/office/officeart/2008/layout/LinedList"/>
    <dgm:cxn modelId="{A2A4FFD8-7E6B-4384-A6C3-D2D7E7F7CBE4}" type="presParOf" srcId="{B0E7DB59-5DA8-4794-BFE7-471EB726E4D3}" destId="{E92B7300-DF0E-426D-B9D3-4A6AB9757530}" srcOrd="8" destOrd="0" presId="urn:microsoft.com/office/officeart/2008/layout/LinedList"/>
    <dgm:cxn modelId="{D94E7A88-2340-4623-B359-2AB3D9B80B70}" type="presParOf" srcId="{B0E7DB59-5DA8-4794-BFE7-471EB726E4D3}" destId="{82DDD539-C6B9-4DCB-90DF-5BCD7349DD8C}" srcOrd="9" destOrd="0" presId="urn:microsoft.com/office/officeart/2008/layout/LinedList"/>
    <dgm:cxn modelId="{B129E59B-5727-4440-8E4C-4B580FD63223}" type="presParOf" srcId="{B0E7DB59-5DA8-4794-BFE7-471EB726E4D3}" destId="{EEEBA9BB-D7CF-498D-A820-1D45FAFF5CC8}" srcOrd="10" destOrd="0" presId="urn:microsoft.com/office/officeart/2008/layout/LinedList"/>
    <dgm:cxn modelId="{E1098B48-4B00-4330-85EA-675086BBFFFB}" type="presParOf" srcId="{EEEBA9BB-D7CF-498D-A820-1D45FAFF5CC8}" destId="{E0BD58BF-7830-4E4F-9B10-573366021B5D}" srcOrd="0" destOrd="0" presId="urn:microsoft.com/office/officeart/2008/layout/LinedList"/>
    <dgm:cxn modelId="{A2EBBC88-ACA7-40BE-877E-D28E339A84D5}" type="presParOf" srcId="{EEEBA9BB-D7CF-498D-A820-1D45FAFF5CC8}" destId="{368FC600-EFE5-4E1D-BDAA-BFA80F679517}" srcOrd="1" destOrd="0" presId="urn:microsoft.com/office/officeart/2008/layout/LinedList"/>
    <dgm:cxn modelId="{AE32745E-5EAB-458C-8330-A625BEF6E500}" type="presParOf" srcId="{EEEBA9BB-D7CF-498D-A820-1D45FAFF5CC8}" destId="{3773A811-5BBD-4BE2-ADD1-7500886982B9}" srcOrd="2" destOrd="0" presId="urn:microsoft.com/office/officeart/2008/layout/LinedList"/>
    <dgm:cxn modelId="{04973852-97A8-4BE4-937F-E08D2E7703D4}" type="presParOf" srcId="{B0E7DB59-5DA8-4794-BFE7-471EB726E4D3}" destId="{CF0F7B60-9E10-4361-B988-927C8834FF66}" srcOrd="11" destOrd="0" presId="urn:microsoft.com/office/officeart/2008/layout/LinedList"/>
    <dgm:cxn modelId="{2B1E64EE-ADF6-4395-8BEB-FB65259E0196}" type="presParOf" srcId="{B0E7DB59-5DA8-4794-BFE7-471EB726E4D3}" destId="{287EDD08-1B95-4764-B6E0-8643AD3B349E}" srcOrd="12" destOrd="0" presId="urn:microsoft.com/office/officeart/2008/layout/LinedList"/>
    <dgm:cxn modelId="{70F3F9CB-94D7-41D2-A32E-9EAAD7B6EC6B}" type="presParOf" srcId="{B0E7DB59-5DA8-4794-BFE7-471EB726E4D3}" destId="{59D87461-488A-4A3B-BEAF-4A0D4A03C42C}" srcOrd="13" destOrd="0" presId="urn:microsoft.com/office/officeart/2008/layout/LinedList"/>
    <dgm:cxn modelId="{6258CCBB-FF36-4687-9961-F9EC22ADA814}" type="presParOf" srcId="{59D87461-488A-4A3B-BEAF-4A0D4A03C42C}" destId="{BE08CC70-F68A-4FAC-A831-B3937BE8B30B}" srcOrd="0" destOrd="0" presId="urn:microsoft.com/office/officeart/2008/layout/LinedList"/>
    <dgm:cxn modelId="{C1F334B6-18F9-4938-B780-11175950349E}" type="presParOf" srcId="{59D87461-488A-4A3B-BEAF-4A0D4A03C42C}" destId="{8E0D3144-650C-4374-AD1E-EC37AB9F63A7}" srcOrd="1" destOrd="0" presId="urn:microsoft.com/office/officeart/2008/layout/LinedList"/>
    <dgm:cxn modelId="{4289CF6C-5A2E-430A-81DD-B02661E50B89}" type="presParOf" srcId="{59D87461-488A-4A3B-BEAF-4A0D4A03C42C}" destId="{D194365F-91DD-482B-950B-45958A1264B8}" srcOrd="2" destOrd="0" presId="urn:microsoft.com/office/officeart/2008/layout/LinedList"/>
    <dgm:cxn modelId="{C70C8E0D-D20F-4E2F-B458-025B5D2C3FD4}" type="presParOf" srcId="{B0E7DB59-5DA8-4794-BFE7-471EB726E4D3}" destId="{7A80DD5B-44C9-43BC-8AA8-0251EC2984D9}" srcOrd="14" destOrd="0" presId="urn:microsoft.com/office/officeart/2008/layout/LinedList"/>
    <dgm:cxn modelId="{3765631B-6643-40BF-A7BB-C7044F09D361}" type="presParOf" srcId="{B0E7DB59-5DA8-4794-BFE7-471EB726E4D3}" destId="{56525D92-89C3-414A-A3B6-F99A54E448FC}" srcOrd="15"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D5A187C-8F11-4D80-AC55-56D551EE4837}" type="doc">
      <dgm:prSet loTypeId="urn:microsoft.com/office/officeart/2005/8/layout/vList3#4" loCatId="list" qsTypeId="urn:microsoft.com/office/officeart/2005/8/quickstyle/simple2" qsCatId="simple" csTypeId="urn:microsoft.com/office/officeart/2005/8/colors/accent1_2" csCatId="accent1" phldr="1"/>
      <dgm:spPr/>
    </dgm:pt>
    <dgm:pt modelId="{7346DC6A-8A58-42E8-9CB4-544E679EDB8D}">
      <dgm:prSet phldrT="[Κείμενο]" custT="1"/>
      <dgm:spPr/>
      <dgm:t>
        <a:bodyPr/>
        <a:lstStyle/>
        <a:p>
          <a:r>
            <a:rPr lang="el-GR" sz="1800" b="1" smtClean="0"/>
            <a:t>Εμβαθύνουν τη γνώση του γνωστικού αντικειμένου</a:t>
          </a:r>
          <a:endParaRPr lang="en-US" sz="1800" b="1"/>
        </a:p>
      </dgm:t>
    </dgm:pt>
    <dgm:pt modelId="{580DF69C-7A7B-4E03-8AE7-D16F7B429BC1}" type="parTrans" cxnId="{42BD1886-4D31-4329-8A62-4117E0655F04}">
      <dgm:prSet/>
      <dgm:spPr/>
      <dgm:t>
        <a:bodyPr/>
        <a:lstStyle/>
        <a:p>
          <a:endParaRPr lang="en-US" sz="1800" b="1"/>
        </a:p>
      </dgm:t>
    </dgm:pt>
    <dgm:pt modelId="{5EE3E37C-46B1-4A5F-93D9-EFFBBA54C887}" type="sibTrans" cxnId="{42BD1886-4D31-4329-8A62-4117E0655F04}">
      <dgm:prSet/>
      <dgm:spPr/>
      <dgm:t>
        <a:bodyPr/>
        <a:lstStyle/>
        <a:p>
          <a:endParaRPr lang="en-US" sz="1800" b="1"/>
        </a:p>
      </dgm:t>
    </dgm:pt>
    <dgm:pt modelId="{282664CF-22A7-4ACA-A441-FB0D788B037D}">
      <dgm:prSet custT="1"/>
      <dgm:spPr/>
      <dgm:t>
        <a:bodyPr/>
        <a:lstStyle/>
        <a:p>
          <a:r>
            <a:rPr lang="el-GR" sz="1800" b="1" smtClean="0"/>
            <a:t>Υποστηρίζουν την εφαρμογή προγραμμάτων σπουδών και δραστηριοτήτων </a:t>
          </a:r>
          <a:endParaRPr lang="el-GR" sz="1800" b="1" dirty="0" smtClean="0"/>
        </a:p>
      </dgm:t>
    </dgm:pt>
    <dgm:pt modelId="{400C6DBD-FFE0-422C-9F59-B6EB26BA6DA6}" type="parTrans" cxnId="{EFE28451-3DCA-498C-AF69-EF3D4F8F4C9F}">
      <dgm:prSet/>
      <dgm:spPr/>
      <dgm:t>
        <a:bodyPr/>
        <a:lstStyle/>
        <a:p>
          <a:endParaRPr lang="en-US" sz="1800" b="1"/>
        </a:p>
      </dgm:t>
    </dgm:pt>
    <dgm:pt modelId="{6E4DA940-F70E-4955-826A-FC7132F401C3}" type="sibTrans" cxnId="{EFE28451-3DCA-498C-AF69-EF3D4F8F4C9F}">
      <dgm:prSet/>
      <dgm:spPr/>
      <dgm:t>
        <a:bodyPr/>
        <a:lstStyle/>
        <a:p>
          <a:endParaRPr lang="en-US" sz="1800" b="1"/>
        </a:p>
      </dgm:t>
    </dgm:pt>
    <dgm:pt modelId="{7C071D98-EA26-425A-89FA-126FE1F52C37}">
      <dgm:prSet custT="1"/>
      <dgm:spPr/>
      <dgm:t>
        <a:bodyPr/>
        <a:lstStyle/>
        <a:p>
          <a:r>
            <a:rPr lang="el-GR" sz="1800" b="1" smtClean="0"/>
            <a:t>Ενσωματώνουν και διασφαλίζουν τη συνοχή σε σχολικά προγράμματα και πρακτικές</a:t>
          </a:r>
          <a:endParaRPr lang="el-GR" sz="1800" b="1" dirty="0" smtClean="0"/>
        </a:p>
      </dgm:t>
    </dgm:pt>
    <dgm:pt modelId="{CC2FC7B3-B842-4E95-A451-E5B60A9CED5B}" type="parTrans" cxnId="{5F28F82A-04A1-42DB-BA7D-62B120B49A09}">
      <dgm:prSet/>
      <dgm:spPr/>
      <dgm:t>
        <a:bodyPr/>
        <a:lstStyle/>
        <a:p>
          <a:endParaRPr lang="en-US" sz="1800" b="1"/>
        </a:p>
      </dgm:t>
    </dgm:pt>
    <dgm:pt modelId="{9BDD83CB-C2C4-4FE4-8DE0-9FD0AD5909CA}" type="sibTrans" cxnId="{5F28F82A-04A1-42DB-BA7D-62B120B49A09}">
      <dgm:prSet/>
      <dgm:spPr/>
      <dgm:t>
        <a:bodyPr/>
        <a:lstStyle/>
        <a:p>
          <a:endParaRPr lang="en-US" sz="1800" b="1"/>
        </a:p>
      </dgm:t>
    </dgm:pt>
    <dgm:pt modelId="{56A97FE2-BAFF-4079-A9CC-0ED90E6FB9C5}">
      <dgm:prSet custT="1"/>
      <dgm:spPr/>
      <dgm:t>
        <a:bodyPr/>
        <a:lstStyle/>
        <a:p>
          <a:r>
            <a:rPr lang="el-GR" sz="1800" b="1" smtClean="0"/>
            <a:t>Προσδιορίζουν τις πραγματικές ανάγκες του σχολείου</a:t>
          </a:r>
          <a:endParaRPr lang="el-GR" sz="1800" b="1" dirty="0" smtClean="0"/>
        </a:p>
      </dgm:t>
    </dgm:pt>
    <dgm:pt modelId="{FEB235CB-7945-42FC-A8A7-5BF5441D7667}" type="parTrans" cxnId="{8CFE1E48-07BE-4097-BE07-7BCEB2C7539F}">
      <dgm:prSet/>
      <dgm:spPr/>
      <dgm:t>
        <a:bodyPr/>
        <a:lstStyle/>
        <a:p>
          <a:endParaRPr lang="en-US" sz="1800" b="1"/>
        </a:p>
      </dgm:t>
    </dgm:pt>
    <dgm:pt modelId="{09C5F270-01BA-4CCA-9BA7-6F6D252BA15C}" type="sibTrans" cxnId="{8CFE1E48-07BE-4097-BE07-7BCEB2C7539F}">
      <dgm:prSet/>
      <dgm:spPr/>
      <dgm:t>
        <a:bodyPr/>
        <a:lstStyle/>
        <a:p>
          <a:endParaRPr lang="en-US" sz="1800" b="1"/>
        </a:p>
      </dgm:t>
    </dgm:pt>
    <dgm:pt modelId="{EF740023-AD08-44F7-B2A1-8CEC7F5FEAE5}">
      <dgm:prSet custT="1"/>
      <dgm:spPr/>
      <dgm:t>
        <a:bodyPr/>
        <a:lstStyle/>
        <a:p>
          <a:r>
            <a:rPr lang="el-GR" sz="1800" b="1" smtClean="0"/>
            <a:t>Μελετούν βιβλιογραφία σχετική με τη διδακτική και τη μάθηση</a:t>
          </a:r>
          <a:endParaRPr lang="el-GR" sz="1800" b="1" dirty="0" smtClean="0"/>
        </a:p>
      </dgm:t>
    </dgm:pt>
    <dgm:pt modelId="{C39B709A-1E79-4F93-BA08-B6176D2AF089}" type="parTrans" cxnId="{511AECDC-944A-42D4-AF98-3CA65AD6167A}">
      <dgm:prSet/>
      <dgm:spPr/>
      <dgm:t>
        <a:bodyPr/>
        <a:lstStyle/>
        <a:p>
          <a:endParaRPr lang="en-US" sz="1800" b="1"/>
        </a:p>
      </dgm:t>
    </dgm:pt>
    <dgm:pt modelId="{434FB538-C596-4DD2-B5C6-548FE3C005F2}" type="sibTrans" cxnId="{511AECDC-944A-42D4-AF98-3CA65AD6167A}">
      <dgm:prSet/>
      <dgm:spPr/>
      <dgm:t>
        <a:bodyPr/>
        <a:lstStyle/>
        <a:p>
          <a:endParaRPr lang="en-US" sz="1800" b="1"/>
        </a:p>
      </dgm:t>
    </dgm:pt>
    <dgm:pt modelId="{42890ABA-A111-4D78-A795-BFFE18A9910A}">
      <dgm:prSet custT="1"/>
      <dgm:spPr/>
      <dgm:t>
        <a:bodyPr/>
        <a:lstStyle/>
        <a:p>
          <a:r>
            <a:rPr lang="el-GR" sz="1800" b="1" smtClean="0"/>
            <a:t>Παρακολουθούν την επίδραση νέων διδακτικών τεχνικών και προσεγγίσεων στους μαθητές</a:t>
          </a:r>
          <a:endParaRPr lang="el-GR" sz="1800" b="1" dirty="0" smtClean="0"/>
        </a:p>
      </dgm:t>
    </dgm:pt>
    <dgm:pt modelId="{0C51D175-4FEE-4E82-B8F5-F6FAE85A7426}" type="parTrans" cxnId="{C7700C55-C605-49E3-845C-D70D99D3EB44}">
      <dgm:prSet/>
      <dgm:spPr/>
      <dgm:t>
        <a:bodyPr/>
        <a:lstStyle/>
        <a:p>
          <a:endParaRPr lang="en-US" sz="1800" b="1"/>
        </a:p>
      </dgm:t>
    </dgm:pt>
    <dgm:pt modelId="{552C2C2F-25B9-4F93-A511-5D489E53CA1A}" type="sibTrans" cxnId="{C7700C55-C605-49E3-845C-D70D99D3EB44}">
      <dgm:prSet/>
      <dgm:spPr/>
      <dgm:t>
        <a:bodyPr/>
        <a:lstStyle/>
        <a:p>
          <a:endParaRPr lang="en-US" sz="1800" b="1"/>
        </a:p>
      </dgm:t>
    </dgm:pt>
    <dgm:pt modelId="{5C72BB17-6BE9-46A6-83A2-030DB754939B}">
      <dgm:prSet custT="1"/>
      <dgm:spPr/>
      <dgm:t>
        <a:bodyPr/>
        <a:lstStyle/>
        <a:p>
          <a:r>
            <a:rPr lang="el-GR" sz="1800" b="1" smtClean="0"/>
            <a:t>Αναλύουν και εξετάζουν τη δουλειά των μαθητών</a:t>
          </a:r>
          <a:endParaRPr lang="el-GR" sz="1800" b="1" dirty="0" smtClean="0"/>
        </a:p>
      </dgm:t>
    </dgm:pt>
    <dgm:pt modelId="{50D1A162-D340-469F-AE6D-21BD89EA6529}" type="parTrans" cxnId="{011D3405-AC93-489D-94A2-6E08AB68058E}">
      <dgm:prSet/>
      <dgm:spPr/>
      <dgm:t>
        <a:bodyPr/>
        <a:lstStyle/>
        <a:p>
          <a:endParaRPr lang="en-US" sz="1800" b="1"/>
        </a:p>
      </dgm:t>
    </dgm:pt>
    <dgm:pt modelId="{B589A42C-A6FB-4AA9-9CAD-B1C19B37930C}" type="sibTrans" cxnId="{011D3405-AC93-489D-94A2-6E08AB68058E}">
      <dgm:prSet/>
      <dgm:spPr/>
      <dgm:t>
        <a:bodyPr/>
        <a:lstStyle/>
        <a:p>
          <a:endParaRPr lang="en-US" sz="1800" b="1"/>
        </a:p>
      </dgm:t>
    </dgm:pt>
    <dgm:pt modelId="{C53D199E-E914-4B27-BFAB-D33B10B0DFD2}" type="pres">
      <dgm:prSet presAssocID="{7D5A187C-8F11-4D80-AC55-56D551EE4837}" presName="linearFlow" presStyleCnt="0">
        <dgm:presLayoutVars>
          <dgm:dir/>
          <dgm:resizeHandles val="exact"/>
        </dgm:presLayoutVars>
      </dgm:prSet>
      <dgm:spPr/>
    </dgm:pt>
    <dgm:pt modelId="{7D190AC2-D7A2-402A-AB7B-B1D38D367E69}" type="pres">
      <dgm:prSet presAssocID="{7346DC6A-8A58-42E8-9CB4-544E679EDB8D}" presName="composite" presStyleCnt="0"/>
      <dgm:spPr/>
    </dgm:pt>
    <dgm:pt modelId="{903D7387-AC7C-4D7C-A955-19A1D405B6C5}" type="pres">
      <dgm:prSet presAssocID="{7346DC6A-8A58-42E8-9CB4-544E679EDB8D}" presName="imgShp" presStyleLbl="fgImgPlace1" presStyleIdx="0" presStyleCnt="7" custScaleX="86528" custScaleY="86528" custLinFactX="-100000" custLinFactNeighborX="-119965" custLinFactNeighborY="-119"/>
      <dgm:spPr/>
    </dgm:pt>
    <dgm:pt modelId="{11E6216E-AB65-45A9-8C25-12ED44B67498}" type="pres">
      <dgm:prSet presAssocID="{7346DC6A-8A58-42E8-9CB4-544E679EDB8D}" presName="txShp" presStyleLbl="node1" presStyleIdx="0" presStyleCnt="7" custScaleX="139915" custLinFactNeighborX="1196">
        <dgm:presLayoutVars>
          <dgm:bulletEnabled val="1"/>
        </dgm:presLayoutVars>
      </dgm:prSet>
      <dgm:spPr/>
      <dgm:t>
        <a:bodyPr/>
        <a:lstStyle/>
        <a:p>
          <a:endParaRPr lang="en-US"/>
        </a:p>
      </dgm:t>
    </dgm:pt>
    <dgm:pt modelId="{659A8491-B011-40BB-A268-BE02AE954685}" type="pres">
      <dgm:prSet presAssocID="{5EE3E37C-46B1-4A5F-93D9-EFFBBA54C887}" presName="spacing" presStyleCnt="0"/>
      <dgm:spPr/>
    </dgm:pt>
    <dgm:pt modelId="{97494297-9CD6-4FD0-B1F6-E635CA098EF4}" type="pres">
      <dgm:prSet presAssocID="{282664CF-22A7-4ACA-A441-FB0D788B037D}" presName="composite" presStyleCnt="0"/>
      <dgm:spPr/>
    </dgm:pt>
    <dgm:pt modelId="{BBE525F2-23C0-4DA8-8C6B-38E9D5771B35}" type="pres">
      <dgm:prSet presAssocID="{282664CF-22A7-4ACA-A441-FB0D788B037D}" presName="imgShp" presStyleLbl="fgImgPlace1" presStyleIdx="1" presStyleCnt="7" custScaleX="86528" custScaleY="86528" custLinFactX="-100000" custLinFactNeighborX="-119965" custLinFactNeighborY="-119"/>
      <dgm:spPr/>
    </dgm:pt>
    <dgm:pt modelId="{E17E5BF5-66B8-48FD-A043-92EE08A488C3}" type="pres">
      <dgm:prSet presAssocID="{282664CF-22A7-4ACA-A441-FB0D788B037D}" presName="txShp" presStyleLbl="node1" presStyleIdx="1" presStyleCnt="7" custScaleX="139915" custLinFactNeighborX="1196">
        <dgm:presLayoutVars>
          <dgm:bulletEnabled val="1"/>
        </dgm:presLayoutVars>
      </dgm:prSet>
      <dgm:spPr/>
      <dgm:t>
        <a:bodyPr/>
        <a:lstStyle/>
        <a:p>
          <a:endParaRPr lang="en-US"/>
        </a:p>
      </dgm:t>
    </dgm:pt>
    <dgm:pt modelId="{A5668FA9-30B6-4C72-AC69-E1024F8A7154}" type="pres">
      <dgm:prSet presAssocID="{6E4DA940-F70E-4955-826A-FC7132F401C3}" presName="spacing" presStyleCnt="0"/>
      <dgm:spPr/>
    </dgm:pt>
    <dgm:pt modelId="{6AF97F6F-3FD6-41EA-8C17-FC214EB3030E}" type="pres">
      <dgm:prSet presAssocID="{7C071D98-EA26-425A-89FA-126FE1F52C37}" presName="composite" presStyleCnt="0"/>
      <dgm:spPr/>
    </dgm:pt>
    <dgm:pt modelId="{1409121E-ADFB-4C58-940B-9EEB8D090823}" type="pres">
      <dgm:prSet presAssocID="{7C071D98-EA26-425A-89FA-126FE1F52C37}" presName="imgShp" presStyleLbl="fgImgPlace1" presStyleIdx="2" presStyleCnt="7" custScaleX="86528" custScaleY="86528" custLinFactX="-100000" custLinFactNeighborX="-119965" custLinFactNeighborY="-119"/>
      <dgm:spPr/>
    </dgm:pt>
    <dgm:pt modelId="{027C07FB-9956-47E2-AF48-B2EBC8FFEF04}" type="pres">
      <dgm:prSet presAssocID="{7C071D98-EA26-425A-89FA-126FE1F52C37}" presName="txShp" presStyleLbl="node1" presStyleIdx="2" presStyleCnt="7" custScaleX="139915" custLinFactNeighborX="1196">
        <dgm:presLayoutVars>
          <dgm:bulletEnabled val="1"/>
        </dgm:presLayoutVars>
      </dgm:prSet>
      <dgm:spPr/>
      <dgm:t>
        <a:bodyPr/>
        <a:lstStyle/>
        <a:p>
          <a:endParaRPr lang="en-US"/>
        </a:p>
      </dgm:t>
    </dgm:pt>
    <dgm:pt modelId="{4478DEDE-09A2-486B-8208-D8885A7B9113}" type="pres">
      <dgm:prSet presAssocID="{9BDD83CB-C2C4-4FE4-8DE0-9FD0AD5909CA}" presName="spacing" presStyleCnt="0"/>
      <dgm:spPr/>
    </dgm:pt>
    <dgm:pt modelId="{9D597BC1-4D23-4889-9261-9327C36541CE}" type="pres">
      <dgm:prSet presAssocID="{56A97FE2-BAFF-4079-A9CC-0ED90E6FB9C5}" presName="composite" presStyleCnt="0"/>
      <dgm:spPr/>
    </dgm:pt>
    <dgm:pt modelId="{A39A2908-A8C6-4234-9FE0-E72F2758CDD2}" type="pres">
      <dgm:prSet presAssocID="{56A97FE2-BAFF-4079-A9CC-0ED90E6FB9C5}" presName="imgShp" presStyleLbl="fgImgPlace1" presStyleIdx="3" presStyleCnt="7" custScaleX="86528" custScaleY="86528" custLinFactX="-100000" custLinFactNeighborX="-119965" custLinFactNeighborY="-119"/>
      <dgm:spPr/>
    </dgm:pt>
    <dgm:pt modelId="{59950C33-712F-465E-BE14-0757973443D7}" type="pres">
      <dgm:prSet presAssocID="{56A97FE2-BAFF-4079-A9CC-0ED90E6FB9C5}" presName="txShp" presStyleLbl="node1" presStyleIdx="3" presStyleCnt="7" custScaleX="139915" custLinFactNeighborX="1196">
        <dgm:presLayoutVars>
          <dgm:bulletEnabled val="1"/>
        </dgm:presLayoutVars>
      </dgm:prSet>
      <dgm:spPr/>
      <dgm:t>
        <a:bodyPr/>
        <a:lstStyle/>
        <a:p>
          <a:endParaRPr lang="en-US"/>
        </a:p>
      </dgm:t>
    </dgm:pt>
    <dgm:pt modelId="{03E5BEE6-3EF5-4420-9781-2346118E0100}" type="pres">
      <dgm:prSet presAssocID="{09C5F270-01BA-4CCA-9BA7-6F6D252BA15C}" presName="spacing" presStyleCnt="0"/>
      <dgm:spPr/>
    </dgm:pt>
    <dgm:pt modelId="{71A909FD-2C7C-4F96-8FCE-DBA99397A037}" type="pres">
      <dgm:prSet presAssocID="{EF740023-AD08-44F7-B2A1-8CEC7F5FEAE5}" presName="composite" presStyleCnt="0"/>
      <dgm:spPr/>
    </dgm:pt>
    <dgm:pt modelId="{007E697B-8ED1-4AEC-ADA3-C761AEF6481C}" type="pres">
      <dgm:prSet presAssocID="{EF740023-AD08-44F7-B2A1-8CEC7F5FEAE5}" presName="imgShp" presStyleLbl="fgImgPlace1" presStyleIdx="4" presStyleCnt="7" custScaleX="86528" custScaleY="86528" custLinFactX="-100000" custLinFactNeighborX="-119965" custLinFactNeighborY="-119"/>
      <dgm:spPr/>
    </dgm:pt>
    <dgm:pt modelId="{D36BCFAD-8ED7-4801-9C3F-6AABD1B0ADF1}" type="pres">
      <dgm:prSet presAssocID="{EF740023-AD08-44F7-B2A1-8CEC7F5FEAE5}" presName="txShp" presStyleLbl="node1" presStyleIdx="4" presStyleCnt="7" custScaleX="139915" custLinFactNeighborX="1196">
        <dgm:presLayoutVars>
          <dgm:bulletEnabled val="1"/>
        </dgm:presLayoutVars>
      </dgm:prSet>
      <dgm:spPr/>
      <dgm:t>
        <a:bodyPr/>
        <a:lstStyle/>
        <a:p>
          <a:endParaRPr lang="en-US"/>
        </a:p>
      </dgm:t>
    </dgm:pt>
    <dgm:pt modelId="{D954344B-84AA-42D7-8894-2E18D35E3F72}" type="pres">
      <dgm:prSet presAssocID="{434FB538-C596-4DD2-B5C6-548FE3C005F2}" presName="spacing" presStyleCnt="0"/>
      <dgm:spPr/>
    </dgm:pt>
    <dgm:pt modelId="{E2435EB2-A795-4360-A65B-B366CC1A9F4E}" type="pres">
      <dgm:prSet presAssocID="{42890ABA-A111-4D78-A795-BFFE18A9910A}" presName="composite" presStyleCnt="0"/>
      <dgm:spPr/>
    </dgm:pt>
    <dgm:pt modelId="{26D23BA4-6D70-470F-83DA-7EAAF6D74FAF}" type="pres">
      <dgm:prSet presAssocID="{42890ABA-A111-4D78-A795-BFFE18A9910A}" presName="imgShp" presStyleLbl="fgImgPlace1" presStyleIdx="5" presStyleCnt="7" custScaleX="86528" custScaleY="86528" custLinFactX="-100000" custLinFactNeighborX="-119965" custLinFactNeighborY="-119"/>
      <dgm:spPr/>
    </dgm:pt>
    <dgm:pt modelId="{014E7184-3F94-49E8-B74B-173D19BD03F6}" type="pres">
      <dgm:prSet presAssocID="{42890ABA-A111-4D78-A795-BFFE18A9910A}" presName="txShp" presStyleLbl="node1" presStyleIdx="5" presStyleCnt="7" custScaleX="139915" custLinFactNeighborX="1196">
        <dgm:presLayoutVars>
          <dgm:bulletEnabled val="1"/>
        </dgm:presLayoutVars>
      </dgm:prSet>
      <dgm:spPr/>
      <dgm:t>
        <a:bodyPr/>
        <a:lstStyle/>
        <a:p>
          <a:endParaRPr lang="en-US"/>
        </a:p>
      </dgm:t>
    </dgm:pt>
    <dgm:pt modelId="{421E12B5-BF90-42D1-A472-7662231876ED}" type="pres">
      <dgm:prSet presAssocID="{552C2C2F-25B9-4F93-A511-5D489E53CA1A}" presName="spacing" presStyleCnt="0"/>
      <dgm:spPr/>
    </dgm:pt>
    <dgm:pt modelId="{F9C508A3-68B9-4E54-BD85-635BEFB16BC7}" type="pres">
      <dgm:prSet presAssocID="{5C72BB17-6BE9-46A6-83A2-030DB754939B}" presName="composite" presStyleCnt="0"/>
      <dgm:spPr/>
    </dgm:pt>
    <dgm:pt modelId="{CD73AD1D-628E-4659-BD61-C4AC988AD2B6}" type="pres">
      <dgm:prSet presAssocID="{5C72BB17-6BE9-46A6-83A2-030DB754939B}" presName="imgShp" presStyleLbl="fgImgPlace1" presStyleIdx="6" presStyleCnt="7" custScaleX="86528" custScaleY="86528" custLinFactX="-100000" custLinFactNeighborX="-119965" custLinFactNeighborY="-119"/>
      <dgm:spPr/>
    </dgm:pt>
    <dgm:pt modelId="{8F4B9A4D-1546-44D8-AAE4-861E5AAFD2B9}" type="pres">
      <dgm:prSet presAssocID="{5C72BB17-6BE9-46A6-83A2-030DB754939B}" presName="txShp" presStyleLbl="node1" presStyleIdx="6" presStyleCnt="7" custScaleX="139915" custLinFactNeighborX="1196">
        <dgm:presLayoutVars>
          <dgm:bulletEnabled val="1"/>
        </dgm:presLayoutVars>
      </dgm:prSet>
      <dgm:spPr/>
      <dgm:t>
        <a:bodyPr/>
        <a:lstStyle/>
        <a:p>
          <a:endParaRPr lang="en-US"/>
        </a:p>
      </dgm:t>
    </dgm:pt>
  </dgm:ptLst>
  <dgm:cxnLst>
    <dgm:cxn modelId="{5F28F82A-04A1-42DB-BA7D-62B120B49A09}" srcId="{7D5A187C-8F11-4D80-AC55-56D551EE4837}" destId="{7C071D98-EA26-425A-89FA-126FE1F52C37}" srcOrd="2" destOrd="0" parTransId="{CC2FC7B3-B842-4E95-A451-E5B60A9CED5B}" sibTransId="{9BDD83CB-C2C4-4FE4-8DE0-9FD0AD5909CA}"/>
    <dgm:cxn modelId="{E126AA83-8173-452D-89BB-655DB139FB8A}" type="presOf" srcId="{7D5A187C-8F11-4D80-AC55-56D551EE4837}" destId="{C53D199E-E914-4B27-BFAB-D33B10B0DFD2}" srcOrd="0" destOrd="0" presId="urn:microsoft.com/office/officeart/2005/8/layout/vList3#4"/>
    <dgm:cxn modelId="{8CFE1E48-07BE-4097-BE07-7BCEB2C7539F}" srcId="{7D5A187C-8F11-4D80-AC55-56D551EE4837}" destId="{56A97FE2-BAFF-4079-A9CC-0ED90E6FB9C5}" srcOrd="3" destOrd="0" parTransId="{FEB235CB-7945-42FC-A8A7-5BF5441D7667}" sibTransId="{09C5F270-01BA-4CCA-9BA7-6F6D252BA15C}"/>
    <dgm:cxn modelId="{C8804BEA-38D9-4CF1-99A1-3A1BFF11C991}" type="presOf" srcId="{EF740023-AD08-44F7-B2A1-8CEC7F5FEAE5}" destId="{D36BCFAD-8ED7-4801-9C3F-6AABD1B0ADF1}" srcOrd="0" destOrd="0" presId="urn:microsoft.com/office/officeart/2005/8/layout/vList3#4"/>
    <dgm:cxn modelId="{F045143D-76D8-4AD2-9397-B3E557458A99}" type="presOf" srcId="{56A97FE2-BAFF-4079-A9CC-0ED90E6FB9C5}" destId="{59950C33-712F-465E-BE14-0757973443D7}" srcOrd="0" destOrd="0" presId="urn:microsoft.com/office/officeart/2005/8/layout/vList3#4"/>
    <dgm:cxn modelId="{5F7B32A9-ECF8-435E-A631-B9679384320A}" type="presOf" srcId="{7C071D98-EA26-425A-89FA-126FE1F52C37}" destId="{027C07FB-9956-47E2-AF48-B2EBC8FFEF04}" srcOrd="0" destOrd="0" presId="urn:microsoft.com/office/officeart/2005/8/layout/vList3#4"/>
    <dgm:cxn modelId="{F2F0E215-3B6E-4533-B36F-83D2AE262F2F}" type="presOf" srcId="{282664CF-22A7-4ACA-A441-FB0D788B037D}" destId="{E17E5BF5-66B8-48FD-A043-92EE08A488C3}" srcOrd="0" destOrd="0" presId="urn:microsoft.com/office/officeart/2005/8/layout/vList3#4"/>
    <dgm:cxn modelId="{D67678A1-1E3F-42F2-9973-BB52CDF7D855}" type="presOf" srcId="{5C72BB17-6BE9-46A6-83A2-030DB754939B}" destId="{8F4B9A4D-1546-44D8-AAE4-861E5AAFD2B9}" srcOrd="0" destOrd="0" presId="urn:microsoft.com/office/officeart/2005/8/layout/vList3#4"/>
    <dgm:cxn modelId="{EFE28451-3DCA-498C-AF69-EF3D4F8F4C9F}" srcId="{7D5A187C-8F11-4D80-AC55-56D551EE4837}" destId="{282664CF-22A7-4ACA-A441-FB0D788B037D}" srcOrd="1" destOrd="0" parTransId="{400C6DBD-FFE0-422C-9F59-B6EB26BA6DA6}" sibTransId="{6E4DA940-F70E-4955-826A-FC7132F401C3}"/>
    <dgm:cxn modelId="{56BD819D-AC05-4F85-A011-F33C41C8EC12}" type="presOf" srcId="{42890ABA-A111-4D78-A795-BFFE18A9910A}" destId="{014E7184-3F94-49E8-B74B-173D19BD03F6}" srcOrd="0" destOrd="0" presId="urn:microsoft.com/office/officeart/2005/8/layout/vList3#4"/>
    <dgm:cxn modelId="{C7700C55-C605-49E3-845C-D70D99D3EB44}" srcId="{7D5A187C-8F11-4D80-AC55-56D551EE4837}" destId="{42890ABA-A111-4D78-A795-BFFE18A9910A}" srcOrd="5" destOrd="0" parTransId="{0C51D175-4FEE-4E82-B8F5-F6FAE85A7426}" sibTransId="{552C2C2F-25B9-4F93-A511-5D489E53CA1A}"/>
    <dgm:cxn modelId="{C5D7C2D8-0C61-4F78-A457-349FEC4E95D6}" type="presOf" srcId="{7346DC6A-8A58-42E8-9CB4-544E679EDB8D}" destId="{11E6216E-AB65-45A9-8C25-12ED44B67498}" srcOrd="0" destOrd="0" presId="urn:microsoft.com/office/officeart/2005/8/layout/vList3#4"/>
    <dgm:cxn modelId="{42BD1886-4D31-4329-8A62-4117E0655F04}" srcId="{7D5A187C-8F11-4D80-AC55-56D551EE4837}" destId="{7346DC6A-8A58-42E8-9CB4-544E679EDB8D}" srcOrd="0" destOrd="0" parTransId="{580DF69C-7A7B-4E03-8AE7-D16F7B429BC1}" sibTransId="{5EE3E37C-46B1-4A5F-93D9-EFFBBA54C887}"/>
    <dgm:cxn modelId="{011D3405-AC93-489D-94A2-6E08AB68058E}" srcId="{7D5A187C-8F11-4D80-AC55-56D551EE4837}" destId="{5C72BB17-6BE9-46A6-83A2-030DB754939B}" srcOrd="6" destOrd="0" parTransId="{50D1A162-D340-469F-AE6D-21BD89EA6529}" sibTransId="{B589A42C-A6FB-4AA9-9CAD-B1C19B37930C}"/>
    <dgm:cxn modelId="{511AECDC-944A-42D4-AF98-3CA65AD6167A}" srcId="{7D5A187C-8F11-4D80-AC55-56D551EE4837}" destId="{EF740023-AD08-44F7-B2A1-8CEC7F5FEAE5}" srcOrd="4" destOrd="0" parTransId="{C39B709A-1E79-4F93-BA08-B6176D2AF089}" sibTransId="{434FB538-C596-4DD2-B5C6-548FE3C005F2}"/>
    <dgm:cxn modelId="{E43BFB43-C23A-47E8-AE9C-3060D7616D9E}" type="presParOf" srcId="{C53D199E-E914-4B27-BFAB-D33B10B0DFD2}" destId="{7D190AC2-D7A2-402A-AB7B-B1D38D367E69}" srcOrd="0" destOrd="0" presId="urn:microsoft.com/office/officeart/2005/8/layout/vList3#4"/>
    <dgm:cxn modelId="{3589C6F4-26C1-4372-B344-09D83C4230C7}" type="presParOf" srcId="{7D190AC2-D7A2-402A-AB7B-B1D38D367E69}" destId="{903D7387-AC7C-4D7C-A955-19A1D405B6C5}" srcOrd="0" destOrd="0" presId="urn:microsoft.com/office/officeart/2005/8/layout/vList3#4"/>
    <dgm:cxn modelId="{CB616D32-D808-43E5-B9F0-4636A52CD6BA}" type="presParOf" srcId="{7D190AC2-D7A2-402A-AB7B-B1D38D367E69}" destId="{11E6216E-AB65-45A9-8C25-12ED44B67498}" srcOrd="1" destOrd="0" presId="urn:microsoft.com/office/officeart/2005/8/layout/vList3#4"/>
    <dgm:cxn modelId="{82168615-FDA7-40A4-97B4-E01CCF1B7AFB}" type="presParOf" srcId="{C53D199E-E914-4B27-BFAB-D33B10B0DFD2}" destId="{659A8491-B011-40BB-A268-BE02AE954685}" srcOrd="1" destOrd="0" presId="urn:microsoft.com/office/officeart/2005/8/layout/vList3#4"/>
    <dgm:cxn modelId="{FB72906F-3364-44F6-B4A3-910C3196956A}" type="presParOf" srcId="{C53D199E-E914-4B27-BFAB-D33B10B0DFD2}" destId="{97494297-9CD6-4FD0-B1F6-E635CA098EF4}" srcOrd="2" destOrd="0" presId="urn:microsoft.com/office/officeart/2005/8/layout/vList3#4"/>
    <dgm:cxn modelId="{5D8940AE-976C-49EF-A748-A62BBB597D08}" type="presParOf" srcId="{97494297-9CD6-4FD0-B1F6-E635CA098EF4}" destId="{BBE525F2-23C0-4DA8-8C6B-38E9D5771B35}" srcOrd="0" destOrd="0" presId="urn:microsoft.com/office/officeart/2005/8/layout/vList3#4"/>
    <dgm:cxn modelId="{74C44901-858C-48FB-8A29-1157CF0F4AE6}" type="presParOf" srcId="{97494297-9CD6-4FD0-B1F6-E635CA098EF4}" destId="{E17E5BF5-66B8-48FD-A043-92EE08A488C3}" srcOrd="1" destOrd="0" presId="urn:microsoft.com/office/officeart/2005/8/layout/vList3#4"/>
    <dgm:cxn modelId="{E4E21055-EAA2-436E-8309-8A97A3995D7D}" type="presParOf" srcId="{C53D199E-E914-4B27-BFAB-D33B10B0DFD2}" destId="{A5668FA9-30B6-4C72-AC69-E1024F8A7154}" srcOrd="3" destOrd="0" presId="urn:microsoft.com/office/officeart/2005/8/layout/vList3#4"/>
    <dgm:cxn modelId="{5A99F3CB-340B-4DF3-BBF6-2DAD477DE0AE}" type="presParOf" srcId="{C53D199E-E914-4B27-BFAB-D33B10B0DFD2}" destId="{6AF97F6F-3FD6-41EA-8C17-FC214EB3030E}" srcOrd="4" destOrd="0" presId="urn:microsoft.com/office/officeart/2005/8/layout/vList3#4"/>
    <dgm:cxn modelId="{F8699BFF-0B2C-4AAB-8B85-0A421DEE55F9}" type="presParOf" srcId="{6AF97F6F-3FD6-41EA-8C17-FC214EB3030E}" destId="{1409121E-ADFB-4C58-940B-9EEB8D090823}" srcOrd="0" destOrd="0" presId="urn:microsoft.com/office/officeart/2005/8/layout/vList3#4"/>
    <dgm:cxn modelId="{19F5540F-CA27-422A-A48D-B1B59B0E7716}" type="presParOf" srcId="{6AF97F6F-3FD6-41EA-8C17-FC214EB3030E}" destId="{027C07FB-9956-47E2-AF48-B2EBC8FFEF04}" srcOrd="1" destOrd="0" presId="urn:microsoft.com/office/officeart/2005/8/layout/vList3#4"/>
    <dgm:cxn modelId="{B6E36DA7-B36E-4A81-8A3A-06C97A8523D6}" type="presParOf" srcId="{C53D199E-E914-4B27-BFAB-D33B10B0DFD2}" destId="{4478DEDE-09A2-486B-8208-D8885A7B9113}" srcOrd="5" destOrd="0" presId="urn:microsoft.com/office/officeart/2005/8/layout/vList3#4"/>
    <dgm:cxn modelId="{9BD87595-C90B-4879-B175-302DD813F656}" type="presParOf" srcId="{C53D199E-E914-4B27-BFAB-D33B10B0DFD2}" destId="{9D597BC1-4D23-4889-9261-9327C36541CE}" srcOrd="6" destOrd="0" presId="urn:microsoft.com/office/officeart/2005/8/layout/vList3#4"/>
    <dgm:cxn modelId="{A3BAF5E3-1BFF-4AF5-AD00-19D17F467303}" type="presParOf" srcId="{9D597BC1-4D23-4889-9261-9327C36541CE}" destId="{A39A2908-A8C6-4234-9FE0-E72F2758CDD2}" srcOrd="0" destOrd="0" presId="urn:microsoft.com/office/officeart/2005/8/layout/vList3#4"/>
    <dgm:cxn modelId="{0A91FBF5-7D2C-40DD-839D-BF6A71C135DE}" type="presParOf" srcId="{9D597BC1-4D23-4889-9261-9327C36541CE}" destId="{59950C33-712F-465E-BE14-0757973443D7}" srcOrd="1" destOrd="0" presId="urn:microsoft.com/office/officeart/2005/8/layout/vList3#4"/>
    <dgm:cxn modelId="{F4FA4112-946E-4FF0-A042-FEF220460CF4}" type="presParOf" srcId="{C53D199E-E914-4B27-BFAB-D33B10B0DFD2}" destId="{03E5BEE6-3EF5-4420-9781-2346118E0100}" srcOrd="7" destOrd="0" presId="urn:microsoft.com/office/officeart/2005/8/layout/vList3#4"/>
    <dgm:cxn modelId="{742BA9BD-F678-438E-B70B-87109D3224EE}" type="presParOf" srcId="{C53D199E-E914-4B27-BFAB-D33B10B0DFD2}" destId="{71A909FD-2C7C-4F96-8FCE-DBA99397A037}" srcOrd="8" destOrd="0" presId="urn:microsoft.com/office/officeart/2005/8/layout/vList3#4"/>
    <dgm:cxn modelId="{515222D4-A1B5-4680-91F4-49A21234E5D2}" type="presParOf" srcId="{71A909FD-2C7C-4F96-8FCE-DBA99397A037}" destId="{007E697B-8ED1-4AEC-ADA3-C761AEF6481C}" srcOrd="0" destOrd="0" presId="urn:microsoft.com/office/officeart/2005/8/layout/vList3#4"/>
    <dgm:cxn modelId="{1585B9A6-2E72-4336-90E3-DFF92170D462}" type="presParOf" srcId="{71A909FD-2C7C-4F96-8FCE-DBA99397A037}" destId="{D36BCFAD-8ED7-4801-9C3F-6AABD1B0ADF1}" srcOrd="1" destOrd="0" presId="urn:microsoft.com/office/officeart/2005/8/layout/vList3#4"/>
    <dgm:cxn modelId="{AF7EE53B-551A-4FF0-9E1D-DDD0D66769B8}" type="presParOf" srcId="{C53D199E-E914-4B27-BFAB-D33B10B0DFD2}" destId="{D954344B-84AA-42D7-8894-2E18D35E3F72}" srcOrd="9" destOrd="0" presId="urn:microsoft.com/office/officeart/2005/8/layout/vList3#4"/>
    <dgm:cxn modelId="{16EA865D-B637-4EA8-A5D8-47FB2C7A86B4}" type="presParOf" srcId="{C53D199E-E914-4B27-BFAB-D33B10B0DFD2}" destId="{E2435EB2-A795-4360-A65B-B366CC1A9F4E}" srcOrd="10" destOrd="0" presId="urn:microsoft.com/office/officeart/2005/8/layout/vList3#4"/>
    <dgm:cxn modelId="{704CCCE1-A283-4F0B-9768-6D62817EFA03}" type="presParOf" srcId="{E2435EB2-A795-4360-A65B-B366CC1A9F4E}" destId="{26D23BA4-6D70-470F-83DA-7EAAF6D74FAF}" srcOrd="0" destOrd="0" presId="urn:microsoft.com/office/officeart/2005/8/layout/vList3#4"/>
    <dgm:cxn modelId="{FCE433C7-432F-4690-9662-7A6DBCC4A4B1}" type="presParOf" srcId="{E2435EB2-A795-4360-A65B-B366CC1A9F4E}" destId="{014E7184-3F94-49E8-B74B-173D19BD03F6}" srcOrd="1" destOrd="0" presId="urn:microsoft.com/office/officeart/2005/8/layout/vList3#4"/>
    <dgm:cxn modelId="{5189FC19-9441-400C-BDEB-007262F162B2}" type="presParOf" srcId="{C53D199E-E914-4B27-BFAB-D33B10B0DFD2}" destId="{421E12B5-BF90-42D1-A472-7662231876ED}" srcOrd="11" destOrd="0" presId="urn:microsoft.com/office/officeart/2005/8/layout/vList3#4"/>
    <dgm:cxn modelId="{3F8F82E8-E170-4A9D-AE84-44FB67CFE344}" type="presParOf" srcId="{C53D199E-E914-4B27-BFAB-D33B10B0DFD2}" destId="{F9C508A3-68B9-4E54-BD85-635BEFB16BC7}" srcOrd="12" destOrd="0" presId="urn:microsoft.com/office/officeart/2005/8/layout/vList3#4"/>
    <dgm:cxn modelId="{938E4D7B-5BBA-432E-9328-8F1242A34DFD}" type="presParOf" srcId="{F9C508A3-68B9-4E54-BD85-635BEFB16BC7}" destId="{CD73AD1D-628E-4659-BD61-C4AC988AD2B6}" srcOrd="0" destOrd="0" presId="urn:microsoft.com/office/officeart/2005/8/layout/vList3#4"/>
    <dgm:cxn modelId="{CD06E2B2-31A8-4A83-A68E-8E6FCA831CED}" type="presParOf" srcId="{F9C508A3-68B9-4E54-BD85-635BEFB16BC7}" destId="{8F4B9A4D-1546-44D8-AAE4-861E5AAFD2B9}"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75380A8-56F0-4136-AA57-C7BB2B1DD12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51E8FCD-BC17-4FA0-8055-B26876477803}">
      <dgm:prSet phldrT="[Κείμενο]"/>
      <dgm:spPr/>
      <dgm:t>
        <a:bodyPr/>
        <a:lstStyle/>
        <a:p>
          <a:r>
            <a:rPr lang="el-GR" b="1" dirty="0" smtClean="0">
              <a:latin typeface="Calibri" pitchFamily="34" charset="0"/>
            </a:rPr>
            <a:t>Με τι θεματικές και με τι ζητήματα θα ασχοληθεί η ΚΠ;</a:t>
          </a:r>
          <a:endParaRPr lang="en-US" b="1" dirty="0"/>
        </a:p>
      </dgm:t>
    </dgm:pt>
    <dgm:pt modelId="{EA2C1D6E-20A8-401D-915B-BB7AE9CCF1CB}" type="parTrans" cxnId="{93C90DF3-1E19-4045-B249-0B4AFCFD0004}">
      <dgm:prSet/>
      <dgm:spPr/>
      <dgm:t>
        <a:bodyPr/>
        <a:lstStyle/>
        <a:p>
          <a:endParaRPr lang="en-US" b="1"/>
        </a:p>
      </dgm:t>
    </dgm:pt>
    <dgm:pt modelId="{A613A942-262C-4032-9BF0-D52DC7CD73AC}" type="sibTrans" cxnId="{93C90DF3-1E19-4045-B249-0B4AFCFD0004}">
      <dgm:prSet/>
      <dgm:spPr/>
      <dgm:t>
        <a:bodyPr/>
        <a:lstStyle/>
        <a:p>
          <a:endParaRPr lang="en-US" b="1"/>
        </a:p>
      </dgm:t>
    </dgm:pt>
    <dgm:pt modelId="{0134B45A-33C6-41F1-8DF1-96161E9947AA}">
      <dgm:prSet/>
      <dgm:spPr/>
      <dgm:t>
        <a:bodyPr/>
        <a:lstStyle/>
        <a:p>
          <a:r>
            <a:rPr lang="el-GR" b="1" smtClean="0">
              <a:latin typeface="Calibri" pitchFamily="34" charset="0"/>
            </a:rPr>
            <a:t>Ποια θα είναι τα μέλη της; Ποιους ρόλους θα παίξουν;</a:t>
          </a:r>
          <a:endParaRPr lang="el-GR" b="1" dirty="0" smtClean="0">
            <a:latin typeface="Calibri" pitchFamily="34" charset="0"/>
          </a:endParaRPr>
        </a:p>
      </dgm:t>
    </dgm:pt>
    <dgm:pt modelId="{C676D752-B9A9-48C3-94BA-06A0CA8F9B8C}" type="parTrans" cxnId="{93DF41FB-2326-4C05-B8CA-CD9933A6777B}">
      <dgm:prSet/>
      <dgm:spPr/>
      <dgm:t>
        <a:bodyPr/>
        <a:lstStyle/>
        <a:p>
          <a:endParaRPr lang="en-US" b="1"/>
        </a:p>
      </dgm:t>
    </dgm:pt>
    <dgm:pt modelId="{00A066DB-162F-4F60-85E6-16FFE7F05488}" type="sibTrans" cxnId="{93DF41FB-2326-4C05-B8CA-CD9933A6777B}">
      <dgm:prSet/>
      <dgm:spPr/>
      <dgm:t>
        <a:bodyPr/>
        <a:lstStyle/>
        <a:p>
          <a:endParaRPr lang="en-US" b="1"/>
        </a:p>
      </dgm:t>
    </dgm:pt>
    <dgm:pt modelId="{B5D0BD36-0EBC-4B41-A095-D8804BB09DDF}">
      <dgm:prSet/>
      <dgm:spPr/>
      <dgm:t>
        <a:bodyPr/>
        <a:lstStyle/>
        <a:p>
          <a:r>
            <a:rPr lang="el-GR" b="1" smtClean="0">
              <a:latin typeface="Calibri" pitchFamily="34" charset="0"/>
            </a:rPr>
            <a:t>Πώς και κάθε πότε θα επικοινωνούν τα μέλη</a:t>
          </a:r>
          <a:r>
            <a:rPr lang="el-GR" b="1" smtClean="0"/>
            <a:t>;</a:t>
          </a:r>
          <a:endParaRPr lang="el-GR" b="1" dirty="0" smtClean="0">
            <a:latin typeface="Calibri" pitchFamily="34" charset="0"/>
          </a:endParaRPr>
        </a:p>
      </dgm:t>
    </dgm:pt>
    <dgm:pt modelId="{27D15AB7-256D-4BAF-A9C8-BFF010E89BF1}" type="parTrans" cxnId="{7BAE5578-7B3D-4A83-A513-6C40EF272C61}">
      <dgm:prSet/>
      <dgm:spPr/>
      <dgm:t>
        <a:bodyPr/>
        <a:lstStyle/>
        <a:p>
          <a:endParaRPr lang="en-US" b="1"/>
        </a:p>
      </dgm:t>
    </dgm:pt>
    <dgm:pt modelId="{F703E485-9F3A-4165-9A29-235465CDDC3E}" type="sibTrans" cxnId="{7BAE5578-7B3D-4A83-A513-6C40EF272C61}">
      <dgm:prSet/>
      <dgm:spPr/>
      <dgm:t>
        <a:bodyPr/>
        <a:lstStyle/>
        <a:p>
          <a:endParaRPr lang="en-US" b="1"/>
        </a:p>
      </dgm:t>
    </dgm:pt>
    <dgm:pt modelId="{9432A8A9-EE58-4FB3-AAA9-11ED19919671}">
      <dgm:prSet/>
      <dgm:spPr/>
      <dgm:t>
        <a:bodyPr/>
        <a:lstStyle/>
        <a:p>
          <a:r>
            <a:rPr lang="el-GR" b="1" smtClean="0">
              <a:latin typeface="Calibri" pitchFamily="34" charset="0"/>
            </a:rPr>
            <a:t>Ποιοι θα είναι οι βασικοί όροι συμμετοχής και οι κανόνες λειτουργίας στη ΚΠ/Μ;</a:t>
          </a:r>
          <a:endParaRPr lang="el-GR" b="1" dirty="0" smtClean="0">
            <a:latin typeface="Calibri" pitchFamily="34" charset="0"/>
          </a:endParaRPr>
        </a:p>
      </dgm:t>
    </dgm:pt>
    <dgm:pt modelId="{34044408-45F6-4C09-8DC1-1B4DD70FAF95}" type="parTrans" cxnId="{A5140951-978A-4DAE-8F64-CD8EFF713FF8}">
      <dgm:prSet/>
      <dgm:spPr/>
      <dgm:t>
        <a:bodyPr/>
        <a:lstStyle/>
        <a:p>
          <a:endParaRPr lang="en-US" b="1"/>
        </a:p>
      </dgm:t>
    </dgm:pt>
    <dgm:pt modelId="{B03D8009-3E80-4704-A8A0-7E9B12281E4B}" type="sibTrans" cxnId="{A5140951-978A-4DAE-8F64-CD8EFF713FF8}">
      <dgm:prSet/>
      <dgm:spPr/>
      <dgm:t>
        <a:bodyPr/>
        <a:lstStyle/>
        <a:p>
          <a:endParaRPr lang="en-US" b="1"/>
        </a:p>
      </dgm:t>
    </dgm:pt>
    <dgm:pt modelId="{E4134102-F988-48CB-B311-75E93D43198D}">
      <dgm:prSet/>
      <dgm:spPr/>
      <dgm:t>
        <a:bodyPr/>
        <a:lstStyle/>
        <a:p>
          <a:r>
            <a:rPr lang="el-GR" b="1" dirty="0" smtClean="0">
              <a:latin typeface="Calibri" pitchFamily="34" charset="0"/>
            </a:rPr>
            <a:t>Πώς θα παρακολουθείται η «βελτίωση της πρακτικής»;</a:t>
          </a:r>
        </a:p>
      </dgm:t>
    </dgm:pt>
    <dgm:pt modelId="{D39C3CA5-3C03-4F45-929E-641B19B02A01}" type="parTrans" cxnId="{C630B204-8C68-4ADF-91FA-265BEAA529B5}">
      <dgm:prSet/>
      <dgm:spPr/>
      <dgm:t>
        <a:bodyPr/>
        <a:lstStyle/>
        <a:p>
          <a:endParaRPr lang="en-US" b="1"/>
        </a:p>
      </dgm:t>
    </dgm:pt>
    <dgm:pt modelId="{2BEE4DCB-790E-4C3F-BE83-28072AC5530A}" type="sibTrans" cxnId="{C630B204-8C68-4ADF-91FA-265BEAA529B5}">
      <dgm:prSet/>
      <dgm:spPr/>
      <dgm:t>
        <a:bodyPr/>
        <a:lstStyle/>
        <a:p>
          <a:endParaRPr lang="en-US" b="1"/>
        </a:p>
      </dgm:t>
    </dgm:pt>
    <dgm:pt modelId="{1BD5FC1D-D375-48BF-92F0-D47BD27A6D56}" type="pres">
      <dgm:prSet presAssocID="{C75380A8-56F0-4136-AA57-C7BB2B1DD128}" presName="Name0" presStyleCnt="0">
        <dgm:presLayoutVars>
          <dgm:chMax val="7"/>
          <dgm:chPref val="7"/>
          <dgm:dir/>
        </dgm:presLayoutVars>
      </dgm:prSet>
      <dgm:spPr/>
      <dgm:t>
        <a:bodyPr/>
        <a:lstStyle/>
        <a:p>
          <a:endParaRPr lang="en-US"/>
        </a:p>
      </dgm:t>
    </dgm:pt>
    <dgm:pt modelId="{6D3EDB4E-D4A8-429D-9B22-7BDA1FF67E71}" type="pres">
      <dgm:prSet presAssocID="{C75380A8-56F0-4136-AA57-C7BB2B1DD128}" presName="Name1" presStyleCnt="0"/>
      <dgm:spPr/>
    </dgm:pt>
    <dgm:pt modelId="{C45F740E-F4FE-4D6D-8508-5168C3DF279D}" type="pres">
      <dgm:prSet presAssocID="{C75380A8-56F0-4136-AA57-C7BB2B1DD128}" presName="cycle" presStyleCnt="0"/>
      <dgm:spPr/>
    </dgm:pt>
    <dgm:pt modelId="{58F44232-AA67-43C6-BFD7-88D32324CEB1}" type="pres">
      <dgm:prSet presAssocID="{C75380A8-56F0-4136-AA57-C7BB2B1DD128}" presName="srcNode" presStyleLbl="node1" presStyleIdx="0" presStyleCnt="5"/>
      <dgm:spPr/>
    </dgm:pt>
    <dgm:pt modelId="{44AC3175-4E57-47F0-B75C-6662EF839702}" type="pres">
      <dgm:prSet presAssocID="{C75380A8-56F0-4136-AA57-C7BB2B1DD128}" presName="conn" presStyleLbl="parChTrans1D2" presStyleIdx="0" presStyleCnt="1"/>
      <dgm:spPr/>
      <dgm:t>
        <a:bodyPr/>
        <a:lstStyle/>
        <a:p>
          <a:endParaRPr lang="en-US"/>
        </a:p>
      </dgm:t>
    </dgm:pt>
    <dgm:pt modelId="{09ED2788-F31F-438A-BE9D-CAA9BBE5DA6A}" type="pres">
      <dgm:prSet presAssocID="{C75380A8-56F0-4136-AA57-C7BB2B1DD128}" presName="extraNode" presStyleLbl="node1" presStyleIdx="0" presStyleCnt="5"/>
      <dgm:spPr/>
    </dgm:pt>
    <dgm:pt modelId="{67FBD070-6C8A-4894-96A9-E3CCE610EB4B}" type="pres">
      <dgm:prSet presAssocID="{C75380A8-56F0-4136-AA57-C7BB2B1DD128}" presName="dstNode" presStyleLbl="node1" presStyleIdx="0" presStyleCnt="5"/>
      <dgm:spPr/>
    </dgm:pt>
    <dgm:pt modelId="{68664AE6-3855-4287-9D67-79887EADE3D1}" type="pres">
      <dgm:prSet presAssocID="{451E8FCD-BC17-4FA0-8055-B26876477803}" presName="text_1" presStyleLbl="node1" presStyleIdx="0" presStyleCnt="5">
        <dgm:presLayoutVars>
          <dgm:bulletEnabled val="1"/>
        </dgm:presLayoutVars>
      </dgm:prSet>
      <dgm:spPr/>
      <dgm:t>
        <a:bodyPr/>
        <a:lstStyle/>
        <a:p>
          <a:endParaRPr lang="en-US"/>
        </a:p>
      </dgm:t>
    </dgm:pt>
    <dgm:pt modelId="{F11DC62E-9FCE-4356-A114-E5389C1C6AB7}" type="pres">
      <dgm:prSet presAssocID="{451E8FCD-BC17-4FA0-8055-B26876477803}" presName="accent_1" presStyleCnt="0"/>
      <dgm:spPr/>
    </dgm:pt>
    <dgm:pt modelId="{27BF43A4-514F-43FA-89EC-AC33F4DD25D3}" type="pres">
      <dgm:prSet presAssocID="{451E8FCD-BC17-4FA0-8055-B26876477803}" presName="accentRepeatNode" presStyleLbl="solidFgAcc1" presStyleIdx="0" presStyleCnt="5"/>
      <dgm:spPr/>
    </dgm:pt>
    <dgm:pt modelId="{D6676825-0449-4DD8-9B38-02F8659D4F0B}" type="pres">
      <dgm:prSet presAssocID="{0134B45A-33C6-41F1-8DF1-96161E9947AA}" presName="text_2" presStyleLbl="node1" presStyleIdx="1" presStyleCnt="5">
        <dgm:presLayoutVars>
          <dgm:bulletEnabled val="1"/>
        </dgm:presLayoutVars>
      </dgm:prSet>
      <dgm:spPr/>
      <dgm:t>
        <a:bodyPr/>
        <a:lstStyle/>
        <a:p>
          <a:endParaRPr lang="en-US"/>
        </a:p>
      </dgm:t>
    </dgm:pt>
    <dgm:pt modelId="{0DEF729C-05FA-4FF8-A400-4CBCF4BD33C0}" type="pres">
      <dgm:prSet presAssocID="{0134B45A-33C6-41F1-8DF1-96161E9947AA}" presName="accent_2" presStyleCnt="0"/>
      <dgm:spPr/>
    </dgm:pt>
    <dgm:pt modelId="{1D6B9B56-4876-416B-B945-B10C27E85EC0}" type="pres">
      <dgm:prSet presAssocID="{0134B45A-33C6-41F1-8DF1-96161E9947AA}" presName="accentRepeatNode" presStyleLbl="solidFgAcc1" presStyleIdx="1" presStyleCnt="5"/>
      <dgm:spPr/>
    </dgm:pt>
    <dgm:pt modelId="{45683FD1-C8C9-4504-B32B-C077A104FA80}" type="pres">
      <dgm:prSet presAssocID="{B5D0BD36-0EBC-4B41-A095-D8804BB09DDF}" presName="text_3" presStyleLbl="node1" presStyleIdx="2" presStyleCnt="5">
        <dgm:presLayoutVars>
          <dgm:bulletEnabled val="1"/>
        </dgm:presLayoutVars>
      </dgm:prSet>
      <dgm:spPr/>
      <dgm:t>
        <a:bodyPr/>
        <a:lstStyle/>
        <a:p>
          <a:endParaRPr lang="en-US"/>
        </a:p>
      </dgm:t>
    </dgm:pt>
    <dgm:pt modelId="{87CE3CEC-BF07-4A0F-8BA7-A3313A25729B}" type="pres">
      <dgm:prSet presAssocID="{B5D0BD36-0EBC-4B41-A095-D8804BB09DDF}" presName="accent_3" presStyleCnt="0"/>
      <dgm:spPr/>
    </dgm:pt>
    <dgm:pt modelId="{C8D96A6A-A976-4FC1-9F06-3EC4DE33DE03}" type="pres">
      <dgm:prSet presAssocID="{B5D0BD36-0EBC-4B41-A095-D8804BB09DDF}" presName="accentRepeatNode" presStyleLbl="solidFgAcc1" presStyleIdx="2" presStyleCnt="5"/>
      <dgm:spPr/>
    </dgm:pt>
    <dgm:pt modelId="{185ADAE8-6987-400F-A35E-22EB508551C1}" type="pres">
      <dgm:prSet presAssocID="{9432A8A9-EE58-4FB3-AAA9-11ED19919671}" presName="text_4" presStyleLbl="node1" presStyleIdx="3" presStyleCnt="5">
        <dgm:presLayoutVars>
          <dgm:bulletEnabled val="1"/>
        </dgm:presLayoutVars>
      </dgm:prSet>
      <dgm:spPr/>
      <dgm:t>
        <a:bodyPr/>
        <a:lstStyle/>
        <a:p>
          <a:endParaRPr lang="en-US"/>
        </a:p>
      </dgm:t>
    </dgm:pt>
    <dgm:pt modelId="{C8C07246-43DF-41DD-8A7F-6EC3DA191D90}" type="pres">
      <dgm:prSet presAssocID="{9432A8A9-EE58-4FB3-AAA9-11ED19919671}" presName="accent_4" presStyleCnt="0"/>
      <dgm:spPr/>
    </dgm:pt>
    <dgm:pt modelId="{C6D3CEAB-F4FB-41D8-B61D-63591AFC5C6C}" type="pres">
      <dgm:prSet presAssocID="{9432A8A9-EE58-4FB3-AAA9-11ED19919671}" presName="accentRepeatNode" presStyleLbl="solidFgAcc1" presStyleIdx="3" presStyleCnt="5"/>
      <dgm:spPr/>
    </dgm:pt>
    <dgm:pt modelId="{6F248335-7C41-47CC-BAFA-630B9D23D65F}" type="pres">
      <dgm:prSet presAssocID="{E4134102-F988-48CB-B311-75E93D43198D}" presName="text_5" presStyleLbl="node1" presStyleIdx="4" presStyleCnt="5">
        <dgm:presLayoutVars>
          <dgm:bulletEnabled val="1"/>
        </dgm:presLayoutVars>
      </dgm:prSet>
      <dgm:spPr/>
      <dgm:t>
        <a:bodyPr/>
        <a:lstStyle/>
        <a:p>
          <a:endParaRPr lang="en-US"/>
        </a:p>
      </dgm:t>
    </dgm:pt>
    <dgm:pt modelId="{08F95E37-5346-46C2-AE28-FD6DF66C4BB4}" type="pres">
      <dgm:prSet presAssocID="{E4134102-F988-48CB-B311-75E93D43198D}" presName="accent_5" presStyleCnt="0"/>
      <dgm:spPr/>
    </dgm:pt>
    <dgm:pt modelId="{1BEF1379-FB3A-4E06-9C03-1F7BDFC21906}" type="pres">
      <dgm:prSet presAssocID="{E4134102-F988-48CB-B311-75E93D43198D}" presName="accentRepeatNode" presStyleLbl="solidFgAcc1" presStyleIdx="4" presStyleCnt="5"/>
      <dgm:spPr/>
    </dgm:pt>
  </dgm:ptLst>
  <dgm:cxnLst>
    <dgm:cxn modelId="{7BAE5578-7B3D-4A83-A513-6C40EF272C61}" srcId="{C75380A8-56F0-4136-AA57-C7BB2B1DD128}" destId="{B5D0BD36-0EBC-4B41-A095-D8804BB09DDF}" srcOrd="2" destOrd="0" parTransId="{27D15AB7-256D-4BAF-A9C8-BFF010E89BF1}" sibTransId="{F703E485-9F3A-4165-9A29-235465CDDC3E}"/>
    <dgm:cxn modelId="{93DF41FB-2326-4C05-B8CA-CD9933A6777B}" srcId="{C75380A8-56F0-4136-AA57-C7BB2B1DD128}" destId="{0134B45A-33C6-41F1-8DF1-96161E9947AA}" srcOrd="1" destOrd="0" parTransId="{C676D752-B9A9-48C3-94BA-06A0CA8F9B8C}" sibTransId="{00A066DB-162F-4F60-85E6-16FFE7F05488}"/>
    <dgm:cxn modelId="{02760E0B-87FD-4FF4-95A7-7498B399275F}" type="presOf" srcId="{A613A942-262C-4032-9BF0-D52DC7CD73AC}" destId="{44AC3175-4E57-47F0-B75C-6662EF839702}" srcOrd="0" destOrd="0" presId="urn:microsoft.com/office/officeart/2008/layout/VerticalCurvedList"/>
    <dgm:cxn modelId="{BA12CBAF-AB20-4BEA-A48E-12F23098AA07}" type="presOf" srcId="{E4134102-F988-48CB-B311-75E93D43198D}" destId="{6F248335-7C41-47CC-BAFA-630B9D23D65F}" srcOrd="0" destOrd="0" presId="urn:microsoft.com/office/officeart/2008/layout/VerticalCurvedList"/>
    <dgm:cxn modelId="{24310E36-3631-4005-8945-C4EE46816AD5}" type="presOf" srcId="{0134B45A-33C6-41F1-8DF1-96161E9947AA}" destId="{D6676825-0449-4DD8-9B38-02F8659D4F0B}" srcOrd="0" destOrd="0" presId="urn:microsoft.com/office/officeart/2008/layout/VerticalCurvedList"/>
    <dgm:cxn modelId="{A5140951-978A-4DAE-8F64-CD8EFF713FF8}" srcId="{C75380A8-56F0-4136-AA57-C7BB2B1DD128}" destId="{9432A8A9-EE58-4FB3-AAA9-11ED19919671}" srcOrd="3" destOrd="0" parTransId="{34044408-45F6-4C09-8DC1-1B4DD70FAF95}" sibTransId="{B03D8009-3E80-4704-A8A0-7E9B12281E4B}"/>
    <dgm:cxn modelId="{490BE95C-220B-480F-802E-E20221309930}" type="presOf" srcId="{9432A8A9-EE58-4FB3-AAA9-11ED19919671}" destId="{185ADAE8-6987-400F-A35E-22EB508551C1}" srcOrd="0" destOrd="0" presId="urn:microsoft.com/office/officeart/2008/layout/VerticalCurvedList"/>
    <dgm:cxn modelId="{FEFA4D78-702E-4FEF-A0B1-59F87F460B9E}" type="presOf" srcId="{C75380A8-56F0-4136-AA57-C7BB2B1DD128}" destId="{1BD5FC1D-D375-48BF-92F0-D47BD27A6D56}" srcOrd="0" destOrd="0" presId="urn:microsoft.com/office/officeart/2008/layout/VerticalCurvedList"/>
    <dgm:cxn modelId="{8272EAF0-19BE-46EE-9A6E-62FC9D3763D8}" type="presOf" srcId="{B5D0BD36-0EBC-4B41-A095-D8804BB09DDF}" destId="{45683FD1-C8C9-4504-B32B-C077A104FA80}" srcOrd="0" destOrd="0" presId="urn:microsoft.com/office/officeart/2008/layout/VerticalCurvedList"/>
    <dgm:cxn modelId="{93C90DF3-1E19-4045-B249-0B4AFCFD0004}" srcId="{C75380A8-56F0-4136-AA57-C7BB2B1DD128}" destId="{451E8FCD-BC17-4FA0-8055-B26876477803}" srcOrd="0" destOrd="0" parTransId="{EA2C1D6E-20A8-401D-915B-BB7AE9CCF1CB}" sibTransId="{A613A942-262C-4032-9BF0-D52DC7CD73AC}"/>
    <dgm:cxn modelId="{CB64BF03-9E67-468B-B0BB-56AF4BC78CDE}" type="presOf" srcId="{451E8FCD-BC17-4FA0-8055-B26876477803}" destId="{68664AE6-3855-4287-9D67-79887EADE3D1}" srcOrd="0" destOrd="0" presId="urn:microsoft.com/office/officeart/2008/layout/VerticalCurvedList"/>
    <dgm:cxn modelId="{C630B204-8C68-4ADF-91FA-265BEAA529B5}" srcId="{C75380A8-56F0-4136-AA57-C7BB2B1DD128}" destId="{E4134102-F988-48CB-B311-75E93D43198D}" srcOrd="4" destOrd="0" parTransId="{D39C3CA5-3C03-4F45-929E-641B19B02A01}" sibTransId="{2BEE4DCB-790E-4C3F-BE83-28072AC5530A}"/>
    <dgm:cxn modelId="{BCD8C627-4BEB-4456-8966-EA5982E2B764}" type="presParOf" srcId="{1BD5FC1D-D375-48BF-92F0-D47BD27A6D56}" destId="{6D3EDB4E-D4A8-429D-9B22-7BDA1FF67E71}" srcOrd="0" destOrd="0" presId="urn:microsoft.com/office/officeart/2008/layout/VerticalCurvedList"/>
    <dgm:cxn modelId="{B4E9C1EB-71A4-4BCA-8B68-44E238DBC7C1}" type="presParOf" srcId="{6D3EDB4E-D4A8-429D-9B22-7BDA1FF67E71}" destId="{C45F740E-F4FE-4D6D-8508-5168C3DF279D}" srcOrd="0" destOrd="0" presId="urn:microsoft.com/office/officeart/2008/layout/VerticalCurvedList"/>
    <dgm:cxn modelId="{DF9F452C-ABC9-499E-88E0-9D6FC4F0ADB3}" type="presParOf" srcId="{C45F740E-F4FE-4D6D-8508-5168C3DF279D}" destId="{58F44232-AA67-43C6-BFD7-88D32324CEB1}" srcOrd="0" destOrd="0" presId="urn:microsoft.com/office/officeart/2008/layout/VerticalCurvedList"/>
    <dgm:cxn modelId="{EAD5A4D4-AD0D-431F-B10F-0D35D19EF998}" type="presParOf" srcId="{C45F740E-F4FE-4D6D-8508-5168C3DF279D}" destId="{44AC3175-4E57-47F0-B75C-6662EF839702}" srcOrd="1" destOrd="0" presId="urn:microsoft.com/office/officeart/2008/layout/VerticalCurvedList"/>
    <dgm:cxn modelId="{8B0D4221-491F-470B-BBDC-B1154AB10AB9}" type="presParOf" srcId="{C45F740E-F4FE-4D6D-8508-5168C3DF279D}" destId="{09ED2788-F31F-438A-BE9D-CAA9BBE5DA6A}" srcOrd="2" destOrd="0" presId="urn:microsoft.com/office/officeart/2008/layout/VerticalCurvedList"/>
    <dgm:cxn modelId="{33EB48B6-64F9-458A-86E6-05944F4A3715}" type="presParOf" srcId="{C45F740E-F4FE-4D6D-8508-5168C3DF279D}" destId="{67FBD070-6C8A-4894-96A9-E3CCE610EB4B}" srcOrd="3" destOrd="0" presId="urn:microsoft.com/office/officeart/2008/layout/VerticalCurvedList"/>
    <dgm:cxn modelId="{91C867C3-00CD-4ABE-9404-A108D47811A7}" type="presParOf" srcId="{6D3EDB4E-D4A8-429D-9B22-7BDA1FF67E71}" destId="{68664AE6-3855-4287-9D67-79887EADE3D1}" srcOrd="1" destOrd="0" presId="urn:microsoft.com/office/officeart/2008/layout/VerticalCurvedList"/>
    <dgm:cxn modelId="{008361ED-D608-44D8-A8DE-D314AB0B6EDF}" type="presParOf" srcId="{6D3EDB4E-D4A8-429D-9B22-7BDA1FF67E71}" destId="{F11DC62E-9FCE-4356-A114-E5389C1C6AB7}" srcOrd="2" destOrd="0" presId="urn:microsoft.com/office/officeart/2008/layout/VerticalCurvedList"/>
    <dgm:cxn modelId="{F12BA757-CDC2-49F7-91E5-7AED4AE0410A}" type="presParOf" srcId="{F11DC62E-9FCE-4356-A114-E5389C1C6AB7}" destId="{27BF43A4-514F-43FA-89EC-AC33F4DD25D3}" srcOrd="0" destOrd="0" presId="urn:microsoft.com/office/officeart/2008/layout/VerticalCurvedList"/>
    <dgm:cxn modelId="{3CE93AB4-4866-4586-A64A-CDD2D2A6AB47}" type="presParOf" srcId="{6D3EDB4E-D4A8-429D-9B22-7BDA1FF67E71}" destId="{D6676825-0449-4DD8-9B38-02F8659D4F0B}" srcOrd="3" destOrd="0" presId="urn:microsoft.com/office/officeart/2008/layout/VerticalCurvedList"/>
    <dgm:cxn modelId="{8AFFE25D-2D72-497B-B64C-8ACD632DF5D6}" type="presParOf" srcId="{6D3EDB4E-D4A8-429D-9B22-7BDA1FF67E71}" destId="{0DEF729C-05FA-4FF8-A400-4CBCF4BD33C0}" srcOrd="4" destOrd="0" presId="urn:microsoft.com/office/officeart/2008/layout/VerticalCurvedList"/>
    <dgm:cxn modelId="{4710E6BA-1112-4124-9965-187EE7402E1E}" type="presParOf" srcId="{0DEF729C-05FA-4FF8-A400-4CBCF4BD33C0}" destId="{1D6B9B56-4876-416B-B945-B10C27E85EC0}" srcOrd="0" destOrd="0" presId="urn:microsoft.com/office/officeart/2008/layout/VerticalCurvedList"/>
    <dgm:cxn modelId="{037637AD-668C-4912-9098-2B6D2D44B36E}" type="presParOf" srcId="{6D3EDB4E-D4A8-429D-9B22-7BDA1FF67E71}" destId="{45683FD1-C8C9-4504-B32B-C077A104FA80}" srcOrd="5" destOrd="0" presId="urn:microsoft.com/office/officeart/2008/layout/VerticalCurvedList"/>
    <dgm:cxn modelId="{D0546689-7ED3-400B-87B2-D080E86AAEDA}" type="presParOf" srcId="{6D3EDB4E-D4A8-429D-9B22-7BDA1FF67E71}" destId="{87CE3CEC-BF07-4A0F-8BA7-A3313A25729B}" srcOrd="6" destOrd="0" presId="urn:microsoft.com/office/officeart/2008/layout/VerticalCurvedList"/>
    <dgm:cxn modelId="{72012AFC-6588-43F9-B412-22862B26F12D}" type="presParOf" srcId="{87CE3CEC-BF07-4A0F-8BA7-A3313A25729B}" destId="{C8D96A6A-A976-4FC1-9F06-3EC4DE33DE03}" srcOrd="0" destOrd="0" presId="urn:microsoft.com/office/officeart/2008/layout/VerticalCurvedList"/>
    <dgm:cxn modelId="{B4B133BF-78BB-4FE5-9C03-08F70F54589F}" type="presParOf" srcId="{6D3EDB4E-D4A8-429D-9B22-7BDA1FF67E71}" destId="{185ADAE8-6987-400F-A35E-22EB508551C1}" srcOrd="7" destOrd="0" presId="urn:microsoft.com/office/officeart/2008/layout/VerticalCurvedList"/>
    <dgm:cxn modelId="{714A6935-AF16-470C-9D9D-63EA62B53BDF}" type="presParOf" srcId="{6D3EDB4E-D4A8-429D-9B22-7BDA1FF67E71}" destId="{C8C07246-43DF-41DD-8A7F-6EC3DA191D90}" srcOrd="8" destOrd="0" presId="urn:microsoft.com/office/officeart/2008/layout/VerticalCurvedList"/>
    <dgm:cxn modelId="{FC787911-B36F-40DF-AF92-EE8D287DA1DD}" type="presParOf" srcId="{C8C07246-43DF-41DD-8A7F-6EC3DA191D90}" destId="{C6D3CEAB-F4FB-41D8-B61D-63591AFC5C6C}" srcOrd="0" destOrd="0" presId="urn:microsoft.com/office/officeart/2008/layout/VerticalCurvedList"/>
    <dgm:cxn modelId="{1B446DCF-F203-45D3-BC4E-DD866F04395F}" type="presParOf" srcId="{6D3EDB4E-D4A8-429D-9B22-7BDA1FF67E71}" destId="{6F248335-7C41-47CC-BAFA-630B9D23D65F}" srcOrd="9" destOrd="0" presId="urn:microsoft.com/office/officeart/2008/layout/VerticalCurvedList"/>
    <dgm:cxn modelId="{4AB37DA8-8079-496A-93E9-389AC66D5FC0}" type="presParOf" srcId="{6D3EDB4E-D4A8-429D-9B22-7BDA1FF67E71}" destId="{08F95E37-5346-46C2-AE28-FD6DF66C4BB4}" srcOrd="10" destOrd="0" presId="urn:microsoft.com/office/officeart/2008/layout/VerticalCurvedList"/>
    <dgm:cxn modelId="{6DF49FBB-9A45-437C-B22F-B8F7A288131B}" type="presParOf" srcId="{08F95E37-5346-46C2-AE28-FD6DF66C4BB4}" destId="{1BEF1379-FB3A-4E06-9C03-1F7BDFC21906}"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3C82A03-5F41-4379-9400-8B59120853D7}" type="doc">
      <dgm:prSet loTypeId="urn:microsoft.com/office/officeart/2005/8/layout/lProcess2" loCatId="list" qsTypeId="urn:microsoft.com/office/officeart/2005/8/quickstyle/simple4" qsCatId="simple" csTypeId="urn:microsoft.com/office/officeart/2005/8/colors/accent1_2" csCatId="accent1" phldr="1"/>
      <dgm:spPr/>
    </dgm:pt>
    <dgm:pt modelId="{70133CF8-5C38-4D8C-9BA9-C35FB6B67774}">
      <dgm:prSet phldrT="[Κείμενο]" custT="1"/>
      <dgm:spPr/>
      <dgm:t>
        <a:bodyPr/>
        <a:lstStyle/>
        <a:p>
          <a:r>
            <a:rPr lang="el-GR" sz="1800" b="1" dirty="0" smtClean="0">
              <a:latin typeface="Calibri" pitchFamily="34" charset="0"/>
            </a:rPr>
            <a:t>Μία «κριτική μάζα» χρειάζεται για να στηρίξει τη </a:t>
          </a:r>
          <a:r>
            <a:rPr lang="el-GR" sz="1800" b="1" dirty="0" err="1" smtClean="0">
              <a:latin typeface="Calibri" pitchFamily="34" charset="0"/>
            </a:rPr>
            <a:t>διάδραση</a:t>
          </a:r>
          <a:r>
            <a:rPr lang="el-GR" sz="1800" b="1" dirty="0" smtClean="0">
              <a:latin typeface="Calibri" pitchFamily="34" charset="0"/>
            </a:rPr>
            <a:t> και να προσφέρει πολλαπλές οπτικές. </a:t>
          </a:r>
          <a:endParaRPr lang="en-US" sz="1800" b="1" dirty="0"/>
        </a:p>
      </dgm:t>
    </dgm:pt>
    <dgm:pt modelId="{9AFF0A62-4D64-4A96-B2A2-8999F3471042}" type="parTrans" cxnId="{11EC33C6-BA46-4512-AFBD-19DD386F23DE}">
      <dgm:prSet/>
      <dgm:spPr/>
      <dgm:t>
        <a:bodyPr/>
        <a:lstStyle/>
        <a:p>
          <a:endParaRPr lang="en-US" sz="1800" b="1"/>
        </a:p>
      </dgm:t>
    </dgm:pt>
    <dgm:pt modelId="{2CE9CE0B-9436-45BE-B49E-3D204036A822}" type="sibTrans" cxnId="{11EC33C6-BA46-4512-AFBD-19DD386F23DE}">
      <dgm:prSet/>
      <dgm:spPr/>
      <dgm:t>
        <a:bodyPr/>
        <a:lstStyle/>
        <a:p>
          <a:endParaRPr lang="en-US" sz="1800" b="1"/>
        </a:p>
      </dgm:t>
    </dgm:pt>
    <dgm:pt modelId="{8635BAC1-1888-4250-A21C-E487D39B659C}">
      <dgm:prSet custT="1"/>
      <dgm:spPr/>
      <dgm:t>
        <a:bodyPr/>
        <a:lstStyle/>
        <a:p>
          <a:pPr marL="0" indent="88900" algn="ctr"/>
          <a:r>
            <a:rPr lang="el-GR" sz="1800" b="1" dirty="0" smtClean="0">
              <a:latin typeface="Calibri" pitchFamily="34" charset="0"/>
            </a:rPr>
            <a:t>Μεγάλες ομάδες κάνουν </a:t>
          </a:r>
          <a:br>
            <a:rPr lang="el-GR" sz="1800" b="1" dirty="0" smtClean="0">
              <a:latin typeface="Calibri" pitchFamily="34" charset="0"/>
            </a:rPr>
          </a:br>
          <a:r>
            <a:rPr lang="el-GR" sz="1800" b="1" dirty="0" smtClean="0">
              <a:latin typeface="Calibri" pitchFamily="34" charset="0"/>
            </a:rPr>
            <a:t>την άμεση </a:t>
          </a:r>
          <a:r>
            <a:rPr lang="el-GR" sz="1800" b="1" dirty="0" err="1" smtClean="0">
              <a:latin typeface="Calibri" pitchFamily="34" charset="0"/>
            </a:rPr>
            <a:t>διάδραση</a:t>
          </a:r>
          <a:r>
            <a:rPr lang="el-GR" sz="1800" b="1" dirty="0" smtClean="0">
              <a:latin typeface="Calibri" pitchFamily="34" charset="0"/>
            </a:rPr>
            <a:t> μεταξύ των μελών πολύ  δύσκολη.</a:t>
          </a:r>
          <a:r>
            <a:rPr lang="en-US" sz="1800" b="1" dirty="0" smtClean="0">
              <a:latin typeface="Calibri" pitchFamily="34" charset="0"/>
            </a:rPr>
            <a:t> </a:t>
          </a:r>
          <a:endParaRPr lang="el-GR" sz="1800" b="1" dirty="0" smtClean="0">
            <a:latin typeface="Calibri" pitchFamily="34" charset="0"/>
          </a:endParaRPr>
        </a:p>
        <a:p>
          <a:pPr marL="0" indent="88900" algn="ctr"/>
          <a:r>
            <a:rPr lang="en-US" sz="1200" b="1" dirty="0" smtClean="0">
              <a:latin typeface="Calibri" pitchFamily="34" charset="0"/>
            </a:rPr>
            <a:t>(Wenger, McDermott, &amp; Snyder, 2002</a:t>
          </a:r>
          <a:r>
            <a:rPr lang="el-GR" sz="1200" b="1" dirty="0" smtClean="0">
              <a:latin typeface="Calibri" pitchFamily="34" charset="0"/>
            </a:rPr>
            <a:t>)</a:t>
          </a:r>
          <a:endParaRPr lang="en-US" sz="1200" b="1" dirty="0" smtClean="0">
            <a:latin typeface="Calibri" pitchFamily="34" charset="0"/>
          </a:endParaRPr>
        </a:p>
      </dgm:t>
    </dgm:pt>
    <dgm:pt modelId="{3C9912FA-639E-436B-B92D-C15A11A2BB31}" type="parTrans" cxnId="{622F49BF-6D2F-46ED-AED1-9B546AB89525}">
      <dgm:prSet/>
      <dgm:spPr/>
      <dgm:t>
        <a:bodyPr/>
        <a:lstStyle/>
        <a:p>
          <a:endParaRPr lang="en-US" sz="1800" b="1"/>
        </a:p>
      </dgm:t>
    </dgm:pt>
    <dgm:pt modelId="{573F3E80-D8EA-459B-9C65-2608DD09D247}" type="sibTrans" cxnId="{622F49BF-6D2F-46ED-AED1-9B546AB89525}">
      <dgm:prSet/>
      <dgm:spPr/>
      <dgm:t>
        <a:bodyPr/>
        <a:lstStyle/>
        <a:p>
          <a:endParaRPr lang="en-US" sz="1800" b="1"/>
        </a:p>
      </dgm:t>
    </dgm:pt>
    <dgm:pt modelId="{897FE2DE-9725-4F7B-AEB8-03D7D06D20F6}">
      <dgm:prSet custT="1"/>
      <dgm:spPr/>
      <dgm:t>
        <a:bodyPr/>
        <a:lstStyle/>
        <a:p>
          <a:r>
            <a:rPr lang="en-US" sz="1600" b="1" dirty="0" smtClean="0">
              <a:latin typeface="Calibri" pitchFamily="34" charset="0"/>
            </a:rPr>
            <a:t>&gt; 50 =</a:t>
          </a:r>
          <a:r>
            <a:rPr lang="el-GR" sz="1600" b="1" dirty="0" smtClean="0">
              <a:latin typeface="Calibri" pitchFamily="34" charset="0"/>
            </a:rPr>
            <a:t> απαιτούνται </a:t>
          </a:r>
          <a:r>
            <a:rPr lang="el-GR" sz="1600" b="1" dirty="0" err="1" smtClean="0">
              <a:latin typeface="Calibri" pitchFamily="34" charset="0"/>
            </a:rPr>
            <a:t>υπο</a:t>
          </a:r>
          <a:r>
            <a:rPr lang="el-GR" sz="1600" b="1" dirty="0" smtClean="0">
              <a:latin typeface="Calibri" pitchFamily="34" charset="0"/>
            </a:rPr>
            <a:t>-ομάδες </a:t>
          </a:r>
          <a:br>
            <a:rPr lang="el-GR" sz="1600" b="1" dirty="0" smtClean="0">
              <a:latin typeface="Calibri" pitchFamily="34" charset="0"/>
            </a:rPr>
          </a:br>
          <a:r>
            <a:rPr lang="el-GR" sz="1600" b="1" dirty="0" smtClean="0">
              <a:latin typeface="Calibri" pitchFamily="34" charset="0"/>
            </a:rPr>
            <a:t>(είτε γεωγραφικές, είτε θεματικές)</a:t>
          </a:r>
          <a:endParaRPr lang="en-US" sz="1600" b="1" dirty="0" smtClean="0">
            <a:latin typeface="Calibri" pitchFamily="34" charset="0"/>
          </a:endParaRPr>
        </a:p>
      </dgm:t>
    </dgm:pt>
    <dgm:pt modelId="{638510A7-47E8-463B-A564-939FE957E9C9}" type="parTrans" cxnId="{45DB14D2-BA37-42BF-BAF2-40E6E43F5384}">
      <dgm:prSet/>
      <dgm:spPr/>
      <dgm:t>
        <a:bodyPr/>
        <a:lstStyle/>
        <a:p>
          <a:endParaRPr lang="en-US" sz="1800" b="1"/>
        </a:p>
      </dgm:t>
    </dgm:pt>
    <dgm:pt modelId="{7E0CF02A-36E0-473F-AEF2-51E5D05B0D61}" type="sibTrans" cxnId="{45DB14D2-BA37-42BF-BAF2-40E6E43F5384}">
      <dgm:prSet/>
      <dgm:spPr/>
      <dgm:t>
        <a:bodyPr/>
        <a:lstStyle/>
        <a:p>
          <a:endParaRPr lang="en-US" sz="1800" b="1"/>
        </a:p>
      </dgm:t>
    </dgm:pt>
    <dgm:pt modelId="{E1E8F8BE-6BD5-4BF0-A774-885482A59641}">
      <dgm:prSet custT="1"/>
      <dgm:spPr/>
      <dgm:t>
        <a:bodyPr/>
        <a:lstStyle/>
        <a:p>
          <a:r>
            <a:rPr lang="en-US" sz="1600" b="1" dirty="0" smtClean="0">
              <a:latin typeface="Calibri" pitchFamily="34" charset="0"/>
            </a:rPr>
            <a:t>15 – 50 =</a:t>
          </a:r>
          <a:r>
            <a:rPr lang="el-GR" sz="1600" b="1" dirty="0" smtClean="0">
              <a:latin typeface="Calibri" pitchFamily="34" charset="0"/>
            </a:rPr>
            <a:t> λειτουργικό</a:t>
          </a:r>
        </a:p>
      </dgm:t>
    </dgm:pt>
    <dgm:pt modelId="{76D599A8-D601-4651-99E1-1F20C607EAAA}" type="sibTrans" cxnId="{6D0651F9-085E-4180-9E34-26F0972D83B2}">
      <dgm:prSet/>
      <dgm:spPr/>
      <dgm:t>
        <a:bodyPr/>
        <a:lstStyle/>
        <a:p>
          <a:endParaRPr lang="en-US" sz="1800" b="1"/>
        </a:p>
      </dgm:t>
    </dgm:pt>
    <dgm:pt modelId="{FAF42A9D-F0AE-4DA8-97DB-9527E2018CDD}" type="parTrans" cxnId="{6D0651F9-085E-4180-9E34-26F0972D83B2}">
      <dgm:prSet/>
      <dgm:spPr/>
      <dgm:t>
        <a:bodyPr/>
        <a:lstStyle/>
        <a:p>
          <a:endParaRPr lang="en-US" sz="1800" b="1"/>
        </a:p>
      </dgm:t>
    </dgm:pt>
    <dgm:pt modelId="{6818E918-E99E-4A82-A9E4-5D5D2604C155}">
      <dgm:prSet custT="1"/>
      <dgm:spPr/>
      <dgm:t>
        <a:bodyPr/>
        <a:lstStyle/>
        <a:p>
          <a:r>
            <a:rPr lang="en-US" sz="1600" b="1" dirty="0" smtClean="0">
              <a:latin typeface="Calibri" pitchFamily="34" charset="0"/>
            </a:rPr>
            <a:t>&lt; 15 =</a:t>
          </a:r>
          <a:r>
            <a:rPr lang="el-GR" sz="1600" b="1" dirty="0" smtClean="0">
              <a:latin typeface="Calibri" pitchFamily="34" charset="0"/>
            </a:rPr>
            <a:t> οικείο</a:t>
          </a:r>
        </a:p>
      </dgm:t>
    </dgm:pt>
    <dgm:pt modelId="{1667B475-5590-4FFE-8CBB-FAA640560BEC}" type="sibTrans" cxnId="{74B5EE04-B747-4722-B4D3-07936DE8E0DC}">
      <dgm:prSet/>
      <dgm:spPr/>
      <dgm:t>
        <a:bodyPr/>
        <a:lstStyle/>
        <a:p>
          <a:endParaRPr lang="en-US" sz="1800" b="1"/>
        </a:p>
      </dgm:t>
    </dgm:pt>
    <dgm:pt modelId="{9F60FB5E-C3D7-4CA6-B7BC-650DD5A79290}" type="parTrans" cxnId="{74B5EE04-B747-4722-B4D3-07936DE8E0DC}">
      <dgm:prSet/>
      <dgm:spPr/>
      <dgm:t>
        <a:bodyPr/>
        <a:lstStyle/>
        <a:p>
          <a:endParaRPr lang="en-US" sz="1800" b="1"/>
        </a:p>
      </dgm:t>
    </dgm:pt>
    <dgm:pt modelId="{E02F20D9-BFBB-414D-AAEA-6F649A42DC3A}" type="pres">
      <dgm:prSet presAssocID="{23C82A03-5F41-4379-9400-8B59120853D7}" presName="theList" presStyleCnt="0">
        <dgm:presLayoutVars>
          <dgm:dir/>
          <dgm:animLvl val="lvl"/>
          <dgm:resizeHandles val="exact"/>
        </dgm:presLayoutVars>
      </dgm:prSet>
      <dgm:spPr/>
    </dgm:pt>
    <dgm:pt modelId="{D34F8B9E-09FD-4186-88CD-CC302F9FE36F}" type="pres">
      <dgm:prSet presAssocID="{70133CF8-5C38-4D8C-9BA9-C35FB6B67774}" presName="compNode" presStyleCnt="0"/>
      <dgm:spPr/>
    </dgm:pt>
    <dgm:pt modelId="{2A1061D0-9D81-4B00-8D0C-105819175C78}" type="pres">
      <dgm:prSet presAssocID="{70133CF8-5C38-4D8C-9BA9-C35FB6B67774}" presName="aNode" presStyleLbl="bgShp" presStyleIdx="0" presStyleCnt="2"/>
      <dgm:spPr/>
      <dgm:t>
        <a:bodyPr/>
        <a:lstStyle/>
        <a:p>
          <a:endParaRPr lang="en-US"/>
        </a:p>
      </dgm:t>
    </dgm:pt>
    <dgm:pt modelId="{A166CB63-82DC-4A3F-8F34-371F46A14FE8}" type="pres">
      <dgm:prSet presAssocID="{70133CF8-5C38-4D8C-9BA9-C35FB6B67774}" presName="textNode" presStyleLbl="bgShp" presStyleIdx="0" presStyleCnt="2"/>
      <dgm:spPr/>
      <dgm:t>
        <a:bodyPr/>
        <a:lstStyle/>
        <a:p>
          <a:endParaRPr lang="en-US"/>
        </a:p>
      </dgm:t>
    </dgm:pt>
    <dgm:pt modelId="{E8544341-CDE9-48B4-B327-F24D1B7012D9}" type="pres">
      <dgm:prSet presAssocID="{70133CF8-5C38-4D8C-9BA9-C35FB6B67774}" presName="compChildNode" presStyleCnt="0"/>
      <dgm:spPr/>
    </dgm:pt>
    <dgm:pt modelId="{DA8A94CE-2B1A-4418-9C6E-5EE9BA856063}" type="pres">
      <dgm:prSet presAssocID="{70133CF8-5C38-4D8C-9BA9-C35FB6B67774}" presName="theInnerList" presStyleCnt="0"/>
      <dgm:spPr/>
    </dgm:pt>
    <dgm:pt modelId="{3D8C7F16-B9CF-4497-A31C-052B8C42401C}" type="pres">
      <dgm:prSet presAssocID="{70133CF8-5C38-4D8C-9BA9-C35FB6B67774}" presName="aSpace" presStyleCnt="0"/>
      <dgm:spPr/>
    </dgm:pt>
    <dgm:pt modelId="{528F7214-CB7B-4A85-9F7C-0981FAACE9D1}" type="pres">
      <dgm:prSet presAssocID="{8635BAC1-1888-4250-A21C-E487D39B659C}" presName="compNode" presStyleCnt="0"/>
      <dgm:spPr/>
    </dgm:pt>
    <dgm:pt modelId="{D5342F73-0123-4467-8470-5114EAB4612B}" type="pres">
      <dgm:prSet presAssocID="{8635BAC1-1888-4250-A21C-E487D39B659C}" presName="aNode" presStyleLbl="bgShp" presStyleIdx="1" presStyleCnt="2"/>
      <dgm:spPr/>
      <dgm:t>
        <a:bodyPr/>
        <a:lstStyle/>
        <a:p>
          <a:endParaRPr lang="en-US"/>
        </a:p>
      </dgm:t>
    </dgm:pt>
    <dgm:pt modelId="{E9597751-997C-44E4-97FE-04C148E40DCD}" type="pres">
      <dgm:prSet presAssocID="{8635BAC1-1888-4250-A21C-E487D39B659C}" presName="textNode" presStyleLbl="bgShp" presStyleIdx="1" presStyleCnt="2"/>
      <dgm:spPr/>
      <dgm:t>
        <a:bodyPr/>
        <a:lstStyle/>
        <a:p>
          <a:endParaRPr lang="en-US"/>
        </a:p>
      </dgm:t>
    </dgm:pt>
    <dgm:pt modelId="{EB6FF4D3-6057-4E42-94EC-4BD2E8146EB0}" type="pres">
      <dgm:prSet presAssocID="{8635BAC1-1888-4250-A21C-E487D39B659C}" presName="compChildNode" presStyleCnt="0"/>
      <dgm:spPr/>
    </dgm:pt>
    <dgm:pt modelId="{03AFDE57-6464-4C9F-BC37-9A8A77BAA9F2}" type="pres">
      <dgm:prSet presAssocID="{8635BAC1-1888-4250-A21C-E487D39B659C}" presName="theInnerList" presStyleCnt="0"/>
      <dgm:spPr/>
    </dgm:pt>
    <dgm:pt modelId="{463A0AB7-4820-415B-A3AF-A2572528FC69}" type="pres">
      <dgm:prSet presAssocID="{6818E918-E99E-4A82-A9E4-5D5D2604C155}" presName="childNode" presStyleLbl="node1" presStyleIdx="0" presStyleCnt="3">
        <dgm:presLayoutVars>
          <dgm:bulletEnabled val="1"/>
        </dgm:presLayoutVars>
      </dgm:prSet>
      <dgm:spPr/>
      <dgm:t>
        <a:bodyPr/>
        <a:lstStyle/>
        <a:p>
          <a:endParaRPr lang="en-US"/>
        </a:p>
      </dgm:t>
    </dgm:pt>
    <dgm:pt modelId="{B536D690-F768-4B23-BD60-1FB699B506BC}" type="pres">
      <dgm:prSet presAssocID="{6818E918-E99E-4A82-A9E4-5D5D2604C155}" presName="aSpace2" presStyleCnt="0"/>
      <dgm:spPr/>
    </dgm:pt>
    <dgm:pt modelId="{451B4185-3204-4059-9E0F-8DE9E4380CDD}" type="pres">
      <dgm:prSet presAssocID="{E1E8F8BE-6BD5-4BF0-A774-885482A59641}" presName="childNode" presStyleLbl="node1" presStyleIdx="1" presStyleCnt="3">
        <dgm:presLayoutVars>
          <dgm:bulletEnabled val="1"/>
        </dgm:presLayoutVars>
      </dgm:prSet>
      <dgm:spPr/>
      <dgm:t>
        <a:bodyPr/>
        <a:lstStyle/>
        <a:p>
          <a:endParaRPr lang="en-US"/>
        </a:p>
      </dgm:t>
    </dgm:pt>
    <dgm:pt modelId="{1A9D56B6-2CD3-4984-AC0B-A14E5F5C131D}" type="pres">
      <dgm:prSet presAssocID="{E1E8F8BE-6BD5-4BF0-A774-885482A59641}" presName="aSpace2" presStyleCnt="0"/>
      <dgm:spPr/>
    </dgm:pt>
    <dgm:pt modelId="{B79011A0-13C3-44CE-A97B-3FE1298C059C}" type="pres">
      <dgm:prSet presAssocID="{897FE2DE-9725-4F7B-AEB8-03D7D06D20F6}" presName="childNode" presStyleLbl="node1" presStyleIdx="2" presStyleCnt="3">
        <dgm:presLayoutVars>
          <dgm:bulletEnabled val="1"/>
        </dgm:presLayoutVars>
      </dgm:prSet>
      <dgm:spPr/>
      <dgm:t>
        <a:bodyPr/>
        <a:lstStyle/>
        <a:p>
          <a:endParaRPr lang="en-US"/>
        </a:p>
      </dgm:t>
    </dgm:pt>
  </dgm:ptLst>
  <dgm:cxnLst>
    <dgm:cxn modelId="{6D0651F9-085E-4180-9E34-26F0972D83B2}" srcId="{8635BAC1-1888-4250-A21C-E487D39B659C}" destId="{E1E8F8BE-6BD5-4BF0-A774-885482A59641}" srcOrd="1" destOrd="0" parTransId="{FAF42A9D-F0AE-4DA8-97DB-9527E2018CDD}" sibTransId="{76D599A8-D601-4651-99E1-1F20C607EAAA}"/>
    <dgm:cxn modelId="{45DB14D2-BA37-42BF-BAF2-40E6E43F5384}" srcId="{8635BAC1-1888-4250-A21C-E487D39B659C}" destId="{897FE2DE-9725-4F7B-AEB8-03D7D06D20F6}" srcOrd="2" destOrd="0" parTransId="{638510A7-47E8-463B-A564-939FE957E9C9}" sibTransId="{7E0CF02A-36E0-473F-AEF2-51E5D05B0D61}"/>
    <dgm:cxn modelId="{86E4065C-C2E7-4A26-BBAA-1B759660338F}" type="presOf" srcId="{6818E918-E99E-4A82-A9E4-5D5D2604C155}" destId="{463A0AB7-4820-415B-A3AF-A2572528FC69}" srcOrd="0" destOrd="0" presId="urn:microsoft.com/office/officeart/2005/8/layout/lProcess2"/>
    <dgm:cxn modelId="{91377DC8-AC3E-4C34-8461-687D059F46DB}" type="presOf" srcId="{8635BAC1-1888-4250-A21C-E487D39B659C}" destId="{E9597751-997C-44E4-97FE-04C148E40DCD}" srcOrd="1" destOrd="0" presId="urn:microsoft.com/office/officeart/2005/8/layout/lProcess2"/>
    <dgm:cxn modelId="{9ABB5E84-6ED5-43AB-B4CE-DB7519E0A727}" type="presOf" srcId="{8635BAC1-1888-4250-A21C-E487D39B659C}" destId="{D5342F73-0123-4467-8470-5114EAB4612B}" srcOrd="0" destOrd="0" presId="urn:microsoft.com/office/officeart/2005/8/layout/lProcess2"/>
    <dgm:cxn modelId="{622F49BF-6D2F-46ED-AED1-9B546AB89525}" srcId="{23C82A03-5F41-4379-9400-8B59120853D7}" destId="{8635BAC1-1888-4250-A21C-E487D39B659C}" srcOrd="1" destOrd="0" parTransId="{3C9912FA-639E-436B-B92D-C15A11A2BB31}" sibTransId="{573F3E80-D8EA-459B-9C65-2608DD09D247}"/>
    <dgm:cxn modelId="{11EC33C6-BA46-4512-AFBD-19DD386F23DE}" srcId="{23C82A03-5F41-4379-9400-8B59120853D7}" destId="{70133CF8-5C38-4D8C-9BA9-C35FB6B67774}" srcOrd="0" destOrd="0" parTransId="{9AFF0A62-4D64-4A96-B2A2-8999F3471042}" sibTransId="{2CE9CE0B-9436-45BE-B49E-3D204036A822}"/>
    <dgm:cxn modelId="{73BA4135-EE54-41AC-A297-9A6639E31965}" type="presOf" srcId="{897FE2DE-9725-4F7B-AEB8-03D7D06D20F6}" destId="{B79011A0-13C3-44CE-A97B-3FE1298C059C}" srcOrd="0" destOrd="0" presId="urn:microsoft.com/office/officeart/2005/8/layout/lProcess2"/>
    <dgm:cxn modelId="{F36D7FD0-0D61-4448-A285-4297E116D0A5}" type="presOf" srcId="{70133CF8-5C38-4D8C-9BA9-C35FB6B67774}" destId="{2A1061D0-9D81-4B00-8D0C-105819175C78}" srcOrd="0" destOrd="0" presId="urn:microsoft.com/office/officeart/2005/8/layout/lProcess2"/>
    <dgm:cxn modelId="{96893D5B-0B51-4142-B8E1-0F034AE44E1D}" type="presOf" srcId="{23C82A03-5F41-4379-9400-8B59120853D7}" destId="{E02F20D9-BFBB-414D-AAEA-6F649A42DC3A}" srcOrd="0" destOrd="0" presId="urn:microsoft.com/office/officeart/2005/8/layout/lProcess2"/>
    <dgm:cxn modelId="{50CA3E4A-218C-4282-A508-8FA78C678533}" type="presOf" srcId="{70133CF8-5C38-4D8C-9BA9-C35FB6B67774}" destId="{A166CB63-82DC-4A3F-8F34-371F46A14FE8}" srcOrd="1" destOrd="0" presId="urn:microsoft.com/office/officeart/2005/8/layout/lProcess2"/>
    <dgm:cxn modelId="{74B5EE04-B747-4722-B4D3-07936DE8E0DC}" srcId="{8635BAC1-1888-4250-A21C-E487D39B659C}" destId="{6818E918-E99E-4A82-A9E4-5D5D2604C155}" srcOrd="0" destOrd="0" parTransId="{9F60FB5E-C3D7-4CA6-B7BC-650DD5A79290}" sibTransId="{1667B475-5590-4FFE-8CBB-FAA640560BEC}"/>
    <dgm:cxn modelId="{5E40FC1B-E770-4A54-9C12-61F0B340500D}" type="presOf" srcId="{E1E8F8BE-6BD5-4BF0-A774-885482A59641}" destId="{451B4185-3204-4059-9E0F-8DE9E4380CDD}" srcOrd="0" destOrd="0" presId="urn:microsoft.com/office/officeart/2005/8/layout/lProcess2"/>
    <dgm:cxn modelId="{16CE35DB-A643-41C2-A295-CA27331B6274}" type="presParOf" srcId="{E02F20D9-BFBB-414D-AAEA-6F649A42DC3A}" destId="{D34F8B9E-09FD-4186-88CD-CC302F9FE36F}" srcOrd="0" destOrd="0" presId="urn:microsoft.com/office/officeart/2005/8/layout/lProcess2"/>
    <dgm:cxn modelId="{6F340265-AA52-4426-94FC-8387B0B87487}" type="presParOf" srcId="{D34F8B9E-09FD-4186-88CD-CC302F9FE36F}" destId="{2A1061D0-9D81-4B00-8D0C-105819175C78}" srcOrd="0" destOrd="0" presId="urn:microsoft.com/office/officeart/2005/8/layout/lProcess2"/>
    <dgm:cxn modelId="{060F18E7-2F46-447E-BB29-D01879C438C5}" type="presParOf" srcId="{D34F8B9E-09FD-4186-88CD-CC302F9FE36F}" destId="{A166CB63-82DC-4A3F-8F34-371F46A14FE8}" srcOrd="1" destOrd="0" presId="urn:microsoft.com/office/officeart/2005/8/layout/lProcess2"/>
    <dgm:cxn modelId="{83F4CD43-2196-4D19-9F00-CDA24FAE3C6C}" type="presParOf" srcId="{D34F8B9E-09FD-4186-88CD-CC302F9FE36F}" destId="{E8544341-CDE9-48B4-B327-F24D1B7012D9}" srcOrd="2" destOrd="0" presId="urn:microsoft.com/office/officeart/2005/8/layout/lProcess2"/>
    <dgm:cxn modelId="{2D2C34ED-DFC2-4D5D-A504-43741EB1BBD8}" type="presParOf" srcId="{E8544341-CDE9-48B4-B327-F24D1B7012D9}" destId="{DA8A94CE-2B1A-4418-9C6E-5EE9BA856063}" srcOrd="0" destOrd="0" presId="urn:microsoft.com/office/officeart/2005/8/layout/lProcess2"/>
    <dgm:cxn modelId="{86C5E87F-1022-4D57-ADCA-911B1BCCC18E}" type="presParOf" srcId="{E02F20D9-BFBB-414D-AAEA-6F649A42DC3A}" destId="{3D8C7F16-B9CF-4497-A31C-052B8C42401C}" srcOrd="1" destOrd="0" presId="urn:microsoft.com/office/officeart/2005/8/layout/lProcess2"/>
    <dgm:cxn modelId="{8A6BAFD4-E928-4279-A306-0B14C5DDE3A7}" type="presParOf" srcId="{E02F20D9-BFBB-414D-AAEA-6F649A42DC3A}" destId="{528F7214-CB7B-4A85-9F7C-0981FAACE9D1}" srcOrd="2" destOrd="0" presId="urn:microsoft.com/office/officeart/2005/8/layout/lProcess2"/>
    <dgm:cxn modelId="{36C64FB0-46DF-4602-B350-EAFF0A983F37}" type="presParOf" srcId="{528F7214-CB7B-4A85-9F7C-0981FAACE9D1}" destId="{D5342F73-0123-4467-8470-5114EAB4612B}" srcOrd="0" destOrd="0" presId="urn:microsoft.com/office/officeart/2005/8/layout/lProcess2"/>
    <dgm:cxn modelId="{32F610F1-6928-459C-9B1C-4D89EBE5DF13}" type="presParOf" srcId="{528F7214-CB7B-4A85-9F7C-0981FAACE9D1}" destId="{E9597751-997C-44E4-97FE-04C148E40DCD}" srcOrd="1" destOrd="0" presId="urn:microsoft.com/office/officeart/2005/8/layout/lProcess2"/>
    <dgm:cxn modelId="{B94761E0-D17A-4484-A770-EDDF13277BCF}" type="presParOf" srcId="{528F7214-CB7B-4A85-9F7C-0981FAACE9D1}" destId="{EB6FF4D3-6057-4E42-94EC-4BD2E8146EB0}" srcOrd="2" destOrd="0" presId="urn:microsoft.com/office/officeart/2005/8/layout/lProcess2"/>
    <dgm:cxn modelId="{EA9D4F64-EAC6-40F5-9CF2-B3707AC2820C}" type="presParOf" srcId="{EB6FF4D3-6057-4E42-94EC-4BD2E8146EB0}" destId="{03AFDE57-6464-4C9F-BC37-9A8A77BAA9F2}" srcOrd="0" destOrd="0" presId="urn:microsoft.com/office/officeart/2005/8/layout/lProcess2"/>
    <dgm:cxn modelId="{5A86B5CC-2A02-42DD-B35C-3584332D7A22}" type="presParOf" srcId="{03AFDE57-6464-4C9F-BC37-9A8A77BAA9F2}" destId="{463A0AB7-4820-415B-A3AF-A2572528FC69}" srcOrd="0" destOrd="0" presId="urn:microsoft.com/office/officeart/2005/8/layout/lProcess2"/>
    <dgm:cxn modelId="{678C14FD-72B9-4B93-B25F-07D70EC316A4}" type="presParOf" srcId="{03AFDE57-6464-4C9F-BC37-9A8A77BAA9F2}" destId="{B536D690-F768-4B23-BD60-1FB699B506BC}" srcOrd="1" destOrd="0" presId="urn:microsoft.com/office/officeart/2005/8/layout/lProcess2"/>
    <dgm:cxn modelId="{EA58BCDD-66F3-4342-91B9-74DB2F96A26E}" type="presParOf" srcId="{03AFDE57-6464-4C9F-BC37-9A8A77BAA9F2}" destId="{451B4185-3204-4059-9E0F-8DE9E4380CDD}" srcOrd="2" destOrd="0" presId="urn:microsoft.com/office/officeart/2005/8/layout/lProcess2"/>
    <dgm:cxn modelId="{A83D8B39-2416-46AC-B5D0-549457EFDE83}" type="presParOf" srcId="{03AFDE57-6464-4C9F-BC37-9A8A77BAA9F2}" destId="{1A9D56B6-2CD3-4984-AC0B-A14E5F5C131D}" srcOrd="3" destOrd="0" presId="urn:microsoft.com/office/officeart/2005/8/layout/lProcess2"/>
    <dgm:cxn modelId="{76DAA62D-E34E-4BFA-8D59-DB5449405E3B}" type="presParOf" srcId="{03AFDE57-6464-4C9F-BC37-9A8A77BAA9F2}" destId="{B79011A0-13C3-44CE-A97B-3FE1298C059C}"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7A7EF5D-F0AF-48FF-AD84-6E9E88E776F8}" type="doc">
      <dgm:prSet loTypeId="urn:microsoft.com/office/officeart/2005/8/layout/hProcess3" loCatId="process" qsTypeId="urn:microsoft.com/office/officeart/2005/8/quickstyle/simple1" qsCatId="simple" csTypeId="urn:microsoft.com/office/officeart/2005/8/colors/accent0_3" csCatId="mainScheme" phldr="1"/>
      <dgm:spPr/>
    </dgm:pt>
    <dgm:pt modelId="{AC3EB80E-E940-4536-9A73-9A83DBF8257D}">
      <dgm:prSet phldrT="[Κείμενο]"/>
      <dgm:spPr/>
      <dgm:t>
        <a:bodyPr/>
        <a:lstStyle/>
        <a:p>
          <a:r>
            <a:rPr lang="el-GR" b="1" dirty="0" smtClean="0">
              <a:solidFill>
                <a:schemeClr val="bg1"/>
              </a:solidFill>
            </a:rPr>
            <a:t>Οι ΚΠ/Μ αποτελούν μαθησιακά περιβάλλοντα στα οποία </a:t>
          </a:r>
          <a:br>
            <a:rPr lang="el-GR" b="1" dirty="0" smtClean="0">
              <a:solidFill>
                <a:schemeClr val="bg1"/>
              </a:solidFill>
            </a:rPr>
          </a:br>
          <a:r>
            <a:rPr lang="el-GR" b="1" dirty="0" smtClean="0">
              <a:solidFill>
                <a:schemeClr val="bg1"/>
              </a:solidFill>
            </a:rPr>
            <a:t>οι συμμετέχοντες μπορούν να συνευρίσκονται, να επικοινωνούν, να συνεργάζονται και έτσι να μαθαίνουν</a:t>
          </a:r>
          <a:endParaRPr lang="en-US" b="1" dirty="0">
            <a:solidFill>
              <a:schemeClr val="bg1"/>
            </a:solidFill>
          </a:endParaRPr>
        </a:p>
      </dgm:t>
    </dgm:pt>
    <dgm:pt modelId="{39DE70C4-90BD-4C9B-8DED-CDA8F4590AE6}" type="parTrans" cxnId="{A7E00F67-5410-4A56-AF2C-6099A9D67E02}">
      <dgm:prSet/>
      <dgm:spPr/>
      <dgm:t>
        <a:bodyPr/>
        <a:lstStyle/>
        <a:p>
          <a:endParaRPr lang="en-US" b="1">
            <a:solidFill>
              <a:schemeClr val="bg1"/>
            </a:solidFill>
          </a:endParaRPr>
        </a:p>
      </dgm:t>
    </dgm:pt>
    <dgm:pt modelId="{FF034E90-A327-42CC-82BE-1440B1F2C09D}" type="sibTrans" cxnId="{A7E00F67-5410-4A56-AF2C-6099A9D67E02}">
      <dgm:prSet/>
      <dgm:spPr/>
      <dgm:t>
        <a:bodyPr/>
        <a:lstStyle/>
        <a:p>
          <a:endParaRPr lang="en-US" b="1">
            <a:solidFill>
              <a:schemeClr val="bg1"/>
            </a:solidFill>
          </a:endParaRPr>
        </a:p>
      </dgm:t>
    </dgm:pt>
    <dgm:pt modelId="{FF8DCE0B-B718-43F7-B796-1B9F4EF8FAD8}">
      <dgm:prSet/>
      <dgm:spPr/>
      <dgm:t>
        <a:bodyPr/>
        <a:lstStyle/>
        <a:p>
          <a:r>
            <a:rPr lang="el-GR" b="1" dirty="0" smtClean="0">
              <a:solidFill>
                <a:schemeClr val="bg1"/>
              </a:solidFill>
            </a:rPr>
            <a:t>Η ΚΠ/Μ που βασίζεται </a:t>
          </a:r>
          <a:br>
            <a:rPr lang="el-GR" b="1" dirty="0" smtClean="0">
              <a:solidFill>
                <a:schemeClr val="bg1"/>
              </a:solidFill>
            </a:rPr>
          </a:br>
          <a:r>
            <a:rPr lang="el-GR" b="1" dirty="0" smtClean="0">
              <a:solidFill>
                <a:schemeClr val="bg1"/>
              </a:solidFill>
            </a:rPr>
            <a:t>στην τεχνολογία (ΤΠΕ) και </a:t>
          </a:r>
          <a:br>
            <a:rPr lang="el-GR" b="1" dirty="0" smtClean="0">
              <a:solidFill>
                <a:schemeClr val="bg1"/>
              </a:solidFill>
            </a:rPr>
          </a:br>
          <a:r>
            <a:rPr lang="el-GR" b="1" dirty="0" smtClean="0">
              <a:solidFill>
                <a:schemeClr val="bg1"/>
              </a:solidFill>
            </a:rPr>
            <a:t>το διαδίκτυο για την επικοινωνία </a:t>
          </a:r>
          <a:br>
            <a:rPr lang="el-GR" b="1" dirty="0" smtClean="0">
              <a:solidFill>
                <a:schemeClr val="bg1"/>
              </a:solidFill>
            </a:rPr>
          </a:br>
          <a:r>
            <a:rPr lang="el-GR" b="1" dirty="0" smtClean="0">
              <a:solidFill>
                <a:schemeClr val="bg1"/>
              </a:solidFill>
            </a:rPr>
            <a:t>των μελών της, ονομάζεται «Ηλεκτρονική Κοινότητα Μάθησης»</a:t>
          </a:r>
        </a:p>
      </dgm:t>
    </dgm:pt>
    <dgm:pt modelId="{D77030C6-AE6C-44E4-84C6-E1170311F379}" type="parTrans" cxnId="{DA28A451-89E8-4734-B04B-99C248A62E59}">
      <dgm:prSet/>
      <dgm:spPr/>
      <dgm:t>
        <a:bodyPr/>
        <a:lstStyle/>
        <a:p>
          <a:endParaRPr lang="en-US" b="1">
            <a:solidFill>
              <a:schemeClr val="bg1"/>
            </a:solidFill>
          </a:endParaRPr>
        </a:p>
      </dgm:t>
    </dgm:pt>
    <dgm:pt modelId="{8DE75FE2-88AD-431A-9F4B-C1A42EA69EB3}" type="sibTrans" cxnId="{DA28A451-89E8-4734-B04B-99C248A62E59}">
      <dgm:prSet/>
      <dgm:spPr/>
      <dgm:t>
        <a:bodyPr/>
        <a:lstStyle/>
        <a:p>
          <a:endParaRPr lang="en-US" b="1">
            <a:solidFill>
              <a:schemeClr val="bg1"/>
            </a:solidFill>
          </a:endParaRPr>
        </a:p>
      </dgm:t>
    </dgm:pt>
    <dgm:pt modelId="{FC861BDE-C1DC-44F1-9057-E11B0AE247CF}" type="pres">
      <dgm:prSet presAssocID="{77A7EF5D-F0AF-48FF-AD84-6E9E88E776F8}" presName="Name0" presStyleCnt="0">
        <dgm:presLayoutVars>
          <dgm:dir/>
          <dgm:animLvl val="lvl"/>
          <dgm:resizeHandles val="exact"/>
        </dgm:presLayoutVars>
      </dgm:prSet>
      <dgm:spPr/>
    </dgm:pt>
    <dgm:pt modelId="{E2C1A76F-FB01-4EA9-BFEC-A7DF6D509E88}" type="pres">
      <dgm:prSet presAssocID="{77A7EF5D-F0AF-48FF-AD84-6E9E88E776F8}" presName="dummy" presStyleCnt="0"/>
      <dgm:spPr/>
    </dgm:pt>
    <dgm:pt modelId="{10E1B51C-2874-4760-9811-5BD9CAF05B41}" type="pres">
      <dgm:prSet presAssocID="{77A7EF5D-F0AF-48FF-AD84-6E9E88E776F8}" presName="linH" presStyleCnt="0"/>
      <dgm:spPr/>
    </dgm:pt>
    <dgm:pt modelId="{DA85C732-9D94-4CF2-AAFB-1BF4D9B257B7}" type="pres">
      <dgm:prSet presAssocID="{77A7EF5D-F0AF-48FF-AD84-6E9E88E776F8}" presName="padding1" presStyleCnt="0"/>
      <dgm:spPr/>
    </dgm:pt>
    <dgm:pt modelId="{3854381A-99EE-40B8-B92A-5D4A5025C533}" type="pres">
      <dgm:prSet presAssocID="{AC3EB80E-E940-4536-9A73-9A83DBF8257D}" presName="linV" presStyleCnt="0"/>
      <dgm:spPr/>
    </dgm:pt>
    <dgm:pt modelId="{9C3F5DF1-AC6A-493C-8D5A-48D10B13D1B4}" type="pres">
      <dgm:prSet presAssocID="{AC3EB80E-E940-4536-9A73-9A83DBF8257D}" presName="spVertical1" presStyleCnt="0"/>
      <dgm:spPr/>
    </dgm:pt>
    <dgm:pt modelId="{A7CD50CA-0317-49C9-88CD-36AE73ABBC25}" type="pres">
      <dgm:prSet presAssocID="{AC3EB80E-E940-4536-9A73-9A83DBF8257D}" presName="parTx" presStyleLbl="revTx" presStyleIdx="0" presStyleCnt="2" custLinFactNeighborY="-16401">
        <dgm:presLayoutVars>
          <dgm:chMax val="0"/>
          <dgm:chPref val="0"/>
          <dgm:bulletEnabled val="1"/>
        </dgm:presLayoutVars>
      </dgm:prSet>
      <dgm:spPr/>
      <dgm:t>
        <a:bodyPr/>
        <a:lstStyle/>
        <a:p>
          <a:endParaRPr lang="en-US"/>
        </a:p>
      </dgm:t>
    </dgm:pt>
    <dgm:pt modelId="{53391E95-7F4D-4186-97F1-0B7123C8D2F4}" type="pres">
      <dgm:prSet presAssocID="{AC3EB80E-E940-4536-9A73-9A83DBF8257D}" presName="spVertical2" presStyleCnt="0"/>
      <dgm:spPr/>
    </dgm:pt>
    <dgm:pt modelId="{814D4255-0AB7-4EB0-A2E0-C78CD685BDD9}" type="pres">
      <dgm:prSet presAssocID="{AC3EB80E-E940-4536-9A73-9A83DBF8257D}" presName="spVertical3" presStyleCnt="0"/>
      <dgm:spPr/>
    </dgm:pt>
    <dgm:pt modelId="{564F4DE0-C0E0-4691-8AB4-9AC826870540}" type="pres">
      <dgm:prSet presAssocID="{FF034E90-A327-42CC-82BE-1440B1F2C09D}" presName="space" presStyleCnt="0"/>
      <dgm:spPr/>
    </dgm:pt>
    <dgm:pt modelId="{9EF3CD1E-E197-4E6F-ABF5-189DC253EFD7}" type="pres">
      <dgm:prSet presAssocID="{FF8DCE0B-B718-43F7-B796-1B9F4EF8FAD8}" presName="linV" presStyleCnt="0"/>
      <dgm:spPr/>
    </dgm:pt>
    <dgm:pt modelId="{2F3D7AB9-7A06-4EBF-B671-8DC87F5233EA}" type="pres">
      <dgm:prSet presAssocID="{FF8DCE0B-B718-43F7-B796-1B9F4EF8FAD8}" presName="spVertical1" presStyleCnt="0"/>
      <dgm:spPr/>
    </dgm:pt>
    <dgm:pt modelId="{7F378BC5-CB23-4A86-90C9-12626D43E7B0}" type="pres">
      <dgm:prSet presAssocID="{FF8DCE0B-B718-43F7-B796-1B9F4EF8FAD8}" presName="parTx" presStyleLbl="revTx" presStyleIdx="1" presStyleCnt="2" custLinFactNeighborY="-19354">
        <dgm:presLayoutVars>
          <dgm:chMax val="0"/>
          <dgm:chPref val="0"/>
          <dgm:bulletEnabled val="1"/>
        </dgm:presLayoutVars>
      </dgm:prSet>
      <dgm:spPr/>
      <dgm:t>
        <a:bodyPr/>
        <a:lstStyle/>
        <a:p>
          <a:endParaRPr lang="en-US"/>
        </a:p>
      </dgm:t>
    </dgm:pt>
    <dgm:pt modelId="{4451935B-B62F-4DA4-BA46-A8A1C36ECA19}" type="pres">
      <dgm:prSet presAssocID="{FF8DCE0B-B718-43F7-B796-1B9F4EF8FAD8}" presName="spVertical2" presStyleCnt="0"/>
      <dgm:spPr/>
    </dgm:pt>
    <dgm:pt modelId="{C07D0734-9C2D-4F47-A816-7C2715F99E4F}" type="pres">
      <dgm:prSet presAssocID="{FF8DCE0B-B718-43F7-B796-1B9F4EF8FAD8}" presName="spVertical3" presStyleCnt="0"/>
      <dgm:spPr/>
    </dgm:pt>
    <dgm:pt modelId="{49FA52DA-B3AC-4BE8-B3BC-0F07DA03EB79}" type="pres">
      <dgm:prSet presAssocID="{77A7EF5D-F0AF-48FF-AD84-6E9E88E776F8}" presName="padding2" presStyleCnt="0"/>
      <dgm:spPr/>
    </dgm:pt>
    <dgm:pt modelId="{5463D98B-8CC1-4FC9-9ECB-D8E824D8FE3C}" type="pres">
      <dgm:prSet presAssocID="{77A7EF5D-F0AF-48FF-AD84-6E9E88E776F8}" presName="negArrow" presStyleCnt="0"/>
      <dgm:spPr/>
    </dgm:pt>
    <dgm:pt modelId="{2A2CCFDD-C346-420C-BDCE-6786A2E49864}" type="pres">
      <dgm:prSet presAssocID="{77A7EF5D-F0AF-48FF-AD84-6E9E88E776F8}" presName="backgroundArrow" presStyleLbl="node1" presStyleIdx="0" presStyleCnt="1" custLinFactNeighborY="-3731"/>
      <dgm:spPr/>
    </dgm:pt>
  </dgm:ptLst>
  <dgm:cxnLst>
    <dgm:cxn modelId="{A7E00F67-5410-4A56-AF2C-6099A9D67E02}" srcId="{77A7EF5D-F0AF-48FF-AD84-6E9E88E776F8}" destId="{AC3EB80E-E940-4536-9A73-9A83DBF8257D}" srcOrd="0" destOrd="0" parTransId="{39DE70C4-90BD-4C9B-8DED-CDA8F4590AE6}" sibTransId="{FF034E90-A327-42CC-82BE-1440B1F2C09D}"/>
    <dgm:cxn modelId="{55262BFB-0706-4E42-9B62-BCB1B59B9820}" type="presOf" srcId="{AC3EB80E-E940-4536-9A73-9A83DBF8257D}" destId="{A7CD50CA-0317-49C9-88CD-36AE73ABBC25}" srcOrd="0" destOrd="0" presId="urn:microsoft.com/office/officeart/2005/8/layout/hProcess3"/>
    <dgm:cxn modelId="{30C797F1-F694-4222-AEB1-27E38B6D84A6}" type="presOf" srcId="{77A7EF5D-F0AF-48FF-AD84-6E9E88E776F8}" destId="{FC861BDE-C1DC-44F1-9057-E11B0AE247CF}" srcOrd="0" destOrd="0" presId="urn:microsoft.com/office/officeart/2005/8/layout/hProcess3"/>
    <dgm:cxn modelId="{DA28A451-89E8-4734-B04B-99C248A62E59}" srcId="{77A7EF5D-F0AF-48FF-AD84-6E9E88E776F8}" destId="{FF8DCE0B-B718-43F7-B796-1B9F4EF8FAD8}" srcOrd="1" destOrd="0" parTransId="{D77030C6-AE6C-44E4-84C6-E1170311F379}" sibTransId="{8DE75FE2-88AD-431A-9F4B-C1A42EA69EB3}"/>
    <dgm:cxn modelId="{CE9E0F62-3378-4A79-AD23-238E6F393BA2}" type="presOf" srcId="{FF8DCE0B-B718-43F7-B796-1B9F4EF8FAD8}" destId="{7F378BC5-CB23-4A86-90C9-12626D43E7B0}" srcOrd="0" destOrd="0" presId="urn:microsoft.com/office/officeart/2005/8/layout/hProcess3"/>
    <dgm:cxn modelId="{CF743BD7-93D5-4868-B890-B23BC40D4BF4}" type="presParOf" srcId="{FC861BDE-C1DC-44F1-9057-E11B0AE247CF}" destId="{E2C1A76F-FB01-4EA9-BFEC-A7DF6D509E88}" srcOrd="0" destOrd="0" presId="urn:microsoft.com/office/officeart/2005/8/layout/hProcess3"/>
    <dgm:cxn modelId="{258E1AE3-7B1C-4113-8777-79A5924750EE}" type="presParOf" srcId="{FC861BDE-C1DC-44F1-9057-E11B0AE247CF}" destId="{10E1B51C-2874-4760-9811-5BD9CAF05B41}" srcOrd="1" destOrd="0" presId="urn:microsoft.com/office/officeart/2005/8/layout/hProcess3"/>
    <dgm:cxn modelId="{3F3B4936-F61B-4479-A3EE-5924E518B0DD}" type="presParOf" srcId="{10E1B51C-2874-4760-9811-5BD9CAF05B41}" destId="{DA85C732-9D94-4CF2-AAFB-1BF4D9B257B7}" srcOrd="0" destOrd="0" presId="urn:microsoft.com/office/officeart/2005/8/layout/hProcess3"/>
    <dgm:cxn modelId="{27FFED43-2F06-4E22-B683-07FDD1F04718}" type="presParOf" srcId="{10E1B51C-2874-4760-9811-5BD9CAF05B41}" destId="{3854381A-99EE-40B8-B92A-5D4A5025C533}" srcOrd="1" destOrd="0" presId="urn:microsoft.com/office/officeart/2005/8/layout/hProcess3"/>
    <dgm:cxn modelId="{0C874961-CF3D-42EB-AFFE-1192736A5ACA}" type="presParOf" srcId="{3854381A-99EE-40B8-B92A-5D4A5025C533}" destId="{9C3F5DF1-AC6A-493C-8D5A-48D10B13D1B4}" srcOrd="0" destOrd="0" presId="urn:microsoft.com/office/officeart/2005/8/layout/hProcess3"/>
    <dgm:cxn modelId="{B4123348-6137-4C47-ACD3-6C366624995B}" type="presParOf" srcId="{3854381A-99EE-40B8-B92A-5D4A5025C533}" destId="{A7CD50CA-0317-49C9-88CD-36AE73ABBC25}" srcOrd="1" destOrd="0" presId="urn:microsoft.com/office/officeart/2005/8/layout/hProcess3"/>
    <dgm:cxn modelId="{2A381540-B993-4947-956B-606CC776F93D}" type="presParOf" srcId="{3854381A-99EE-40B8-B92A-5D4A5025C533}" destId="{53391E95-7F4D-4186-97F1-0B7123C8D2F4}" srcOrd="2" destOrd="0" presId="urn:microsoft.com/office/officeart/2005/8/layout/hProcess3"/>
    <dgm:cxn modelId="{DFDB5BC3-A8F0-4F4E-924F-213FE34D9019}" type="presParOf" srcId="{3854381A-99EE-40B8-B92A-5D4A5025C533}" destId="{814D4255-0AB7-4EB0-A2E0-C78CD685BDD9}" srcOrd="3" destOrd="0" presId="urn:microsoft.com/office/officeart/2005/8/layout/hProcess3"/>
    <dgm:cxn modelId="{A35834B4-FBA3-43BC-8C4B-680D38867F72}" type="presParOf" srcId="{10E1B51C-2874-4760-9811-5BD9CAF05B41}" destId="{564F4DE0-C0E0-4691-8AB4-9AC826870540}" srcOrd="2" destOrd="0" presId="urn:microsoft.com/office/officeart/2005/8/layout/hProcess3"/>
    <dgm:cxn modelId="{0C900CF1-193B-448B-919D-01BBAD102CF2}" type="presParOf" srcId="{10E1B51C-2874-4760-9811-5BD9CAF05B41}" destId="{9EF3CD1E-E197-4E6F-ABF5-189DC253EFD7}" srcOrd="3" destOrd="0" presId="urn:microsoft.com/office/officeart/2005/8/layout/hProcess3"/>
    <dgm:cxn modelId="{EE35214F-1BE8-475F-9439-F389E203AC47}" type="presParOf" srcId="{9EF3CD1E-E197-4E6F-ABF5-189DC253EFD7}" destId="{2F3D7AB9-7A06-4EBF-B671-8DC87F5233EA}" srcOrd="0" destOrd="0" presId="urn:microsoft.com/office/officeart/2005/8/layout/hProcess3"/>
    <dgm:cxn modelId="{13960DCA-79B9-426E-826E-C2317CC87671}" type="presParOf" srcId="{9EF3CD1E-E197-4E6F-ABF5-189DC253EFD7}" destId="{7F378BC5-CB23-4A86-90C9-12626D43E7B0}" srcOrd="1" destOrd="0" presId="urn:microsoft.com/office/officeart/2005/8/layout/hProcess3"/>
    <dgm:cxn modelId="{40E61E23-94C4-4C6A-BC94-929FF4E8CF3E}" type="presParOf" srcId="{9EF3CD1E-E197-4E6F-ABF5-189DC253EFD7}" destId="{4451935B-B62F-4DA4-BA46-A8A1C36ECA19}" srcOrd="2" destOrd="0" presId="urn:microsoft.com/office/officeart/2005/8/layout/hProcess3"/>
    <dgm:cxn modelId="{C95A3278-8B20-4C37-864D-523E353EC88E}" type="presParOf" srcId="{9EF3CD1E-E197-4E6F-ABF5-189DC253EFD7}" destId="{C07D0734-9C2D-4F47-A816-7C2715F99E4F}" srcOrd="3" destOrd="0" presId="urn:microsoft.com/office/officeart/2005/8/layout/hProcess3"/>
    <dgm:cxn modelId="{04B4417A-CE55-42AC-A63D-67E6FCBE93F1}" type="presParOf" srcId="{10E1B51C-2874-4760-9811-5BD9CAF05B41}" destId="{49FA52DA-B3AC-4BE8-B3BC-0F07DA03EB79}" srcOrd="4" destOrd="0" presId="urn:microsoft.com/office/officeart/2005/8/layout/hProcess3"/>
    <dgm:cxn modelId="{F1CD45C1-0D69-443C-A18E-0B3916F6CB22}" type="presParOf" srcId="{10E1B51C-2874-4760-9811-5BD9CAF05B41}" destId="{5463D98B-8CC1-4FC9-9ECB-D8E824D8FE3C}" srcOrd="5" destOrd="0" presId="urn:microsoft.com/office/officeart/2005/8/layout/hProcess3"/>
    <dgm:cxn modelId="{300B85DC-6AD3-4C81-AF15-F2F7CFE9E1E8}" type="presParOf" srcId="{10E1B51C-2874-4760-9811-5BD9CAF05B41}" destId="{2A2CCFDD-C346-420C-BDCE-6786A2E49864}" srcOrd="6"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7060F-C924-4D82-9E22-233238511116}" type="doc">
      <dgm:prSet loTypeId="urn:microsoft.com/office/officeart/2005/8/layout/chevron2" loCatId="list" qsTypeId="urn:microsoft.com/office/officeart/2005/8/quickstyle/simple4" qsCatId="simple" csTypeId="urn:microsoft.com/office/officeart/2005/8/colors/accent0_3" csCatId="mainScheme" phldr="1"/>
      <dgm:spPr/>
      <dgm:t>
        <a:bodyPr/>
        <a:lstStyle/>
        <a:p>
          <a:endParaRPr lang="en-US"/>
        </a:p>
      </dgm:t>
    </dgm:pt>
    <dgm:pt modelId="{B6779C4A-AD29-43E2-BEFF-1CA570D61CFD}">
      <dgm:prSet custT="1"/>
      <dgm:spPr>
        <a:solidFill>
          <a:srgbClr val="E7EFF9">
            <a:alpha val="89804"/>
          </a:srgbClr>
        </a:solidFill>
      </dgm:spPr>
      <dgm:t>
        <a:bodyPr/>
        <a:lstStyle/>
        <a:p>
          <a:pPr>
            <a:spcBef>
              <a:spcPts val="300"/>
            </a:spcBef>
            <a:spcAft>
              <a:spcPts val="300"/>
            </a:spcAft>
          </a:pPr>
          <a:r>
            <a:rPr lang="el-GR" sz="1450" b="1" dirty="0" smtClean="0">
              <a:latin typeface="+mn-lt"/>
              <a:cs typeface="Arial" pitchFamily="34" charset="0"/>
            </a:rPr>
            <a:t>Όπως επισημαίνει και ο Βεργίδης (2010) στον τόπο μας επικρατεί η ετεροκαθοριζόμενη, έντονα γραφειοκρατικοποιημένη προσθετικού χαρακτήρα επιμορφωτική πολιτική όπου ο εκπαιδευτικός δεν συμμετέχει ούτε στο σχεδιασμό, ούτε στις επιλογές, ούτε στις αποφάσεις για την επιμορφωτική πολιτική. </a:t>
          </a:r>
        </a:p>
      </dgm:t>
    </dgm:pt>
    <dgm:pt modelId="{E0A518B5-9445-44D6-87F1-CC870B6B25E9}" type="parTrans" cxnId="{B26646B4-5EC8-4A08-BFE5-93761E194DAC}">
      <dgm:prSet/>
      <dgm:spPr/>
      <dgm:t>
        <a:bodyPr/>
        <a:lstStyle/>
        <a:p>
          <a:pPr>
            <a:spcBef>
              <a:spcPts val="300"/>
            </a:spcBef>
            <a:spcAft>
              <a:spcPts val="300"/>
            </a:spcAft>
          </a:pPr>
          <a:endParaRPr lang="en-US" sz="1450" b="1"/>
        </a:p>
      </dgm:t>
    </dgm:pt>
    <dgm:pt modelId="{6D89EC38-B938-489A-A074-4BE4D62FF275}" type="sibTrans" cxnId="{B26646B4-5EC8-4A08-BFE5-93761E194DAC}">
      <dgm:prSet/>
      <dgm:spPr/>
      <dgm:t>
        <a:bodyPr/>
        <a:lstStyle/>
        <a:p>
          <a:pPr>
            <a:spcBef>
              <a:spcPts val="300"/>
            </a:spcBef>
            <a:spcAft>
              <a:spcPts val="300"/>
            </a:spcAft>
          </a:pPr>
          <a:endParaRPr lang="en-US" sz="1450" b="1"/>
        </a:p>
      </dgm:t>
    </dgm:pt>
    <dgm:pt modelId="{0928A8EE-5C83-46A0-AE1E-99F4DDF5132F}">
      <dgm:prSet custT="1"/>
      <dgm:spPr>
        <a:solidFill>
          <a:srgbClr val="E7EFF9">
            <a:alpha val="89804"/>
          </a:srgbClr>
        </a:solidFill>
      </dgm:spPr>
      <dgm:t>
        <a:bodyPr/>
        <a:lstStyle/>
        <a:p>
          <a:pPr>
            <a:spcBef>
              <a:spcPts val="300"/>
            </a:spcBef>
            <a:spcAft>
              <a:spcPts val="300"/>
            </a:spcAft>
          </a:pPr>
          <a:r>
            <a:rPr lang="el-GR" sz="1450" b="1" dirty="0" smtClean="0">
              <a:latin typeface="+mn-lt"/>
              <a:cs typeface="Arial" pitchFamily="34" charset="0"/>
            </a:rPr>
            <a:t>Τα προγράμματα επιμόρφωσης σχεδιάζονται και υλοποιούνται σύμφωνα με την τεχνοκρατική προσέγγιση, δεν λαμβάνουν υπόψη τις αρχές εκπαίδευσης ενηλίκων και δεν επιτρέπουν την </a:t>
          </a:r>
          <a:r>
            <a:rPr lang="el-GR" sz="1450" b="1" dirty="0" err="1" smtClean="0">
              <a:latin typeface="+mn-lt"/>
              <a:cs typeface="Arial" pitchFamily="34" charset="0"/>
            </a:rPr>
            <a:t>αυτοπροσδιοριζόμενη</a:t>
          </a:r>
          <a:r>
            <a:rPr lang="el-GR" sz="1450" b="1" dirty="0" smtClean="0">
              <a:latin typeface="+mn-lt"/>
              <a:cs typeface="Arial" pitchFamily="34" charset="0"/>
            </a:rPr>
            <a:t> και ενεργό συμμετοχή των εκπαιδευτικών στο σχεδιασμό, στην υλοποίηση και στην αξιολόγηση των προγραμμάτων (</a:t>
          </a:r>
          <a:r>
            <a:rPr lang="el-GR" sz="1450" b="1" dirty="0" err="1" smtClean="0">
              <a:latin typeface="+mn-lt"/>
              <a:cs typeface="Arial" pitchFamily="34" charset="0"/>
            </a:rPr>
            <a:t>Παπαπροκοπίου</a:t>
          </a:r>
          <a:r>
            <a:rPr lang="el-GR" sz="1450" b="1" dirty="0" smtClean="0">
              <a:latin typeface="+mn-lt"/>
              <a:cs typeface="Arial" pitchFamily="34" charset="0"/>
            </a:rPr>
            <a:t> 2002)</a:t>
          </a:r>
        </a:p>
      </dgm:t>
    </dgm:pt>
    <dgm:pt modelId="{4766603F-D28E-40A2-B86D-42C0113841D8}" type="parTrans" cxnId="{557C854C-D2F7-492D-A66B-BD7D524CC0AE}">
      <dgm:prSet/>
      <dgm:spPr/>
      <dgm:t>
        <a:bodyPr/>
        <a:lstStyle/>
        <a:p>
          <a:pPr>
            <a:spcBef>
              <a:spcPts val="300"/>
            </a:spcBef>
            <a:spcAft>
              <a:spcPts val="300"/>
            </a:spcAft>
          </a:pPr>
          <a:endParaRPr lang="en-US" sz="1450" b="1"/>
        </a:p>
      </dgm:t>
    </dgm:pt>
    <dgm:pt modelId="{DDD323C0-C813-44FE-9CDE-2A6B4F4F029D}" type="sibTrans" cxnId="{557C854C-D2F7-492D-A66B-BD7D524CC0AE}">
      <dgm:prSet/>
      <dgm:spPr/>
      <dgm:t>
        <a:bodyPr/>
        <a:lstStyle/>
        <a:p>
          <a:pPr>
            <a:spcBef>
              <a:spcPts val="300"/>
            </a:spcBef>
            <a:spcAft>
              <a:spcPts val="300"/>
            </a:spcAft>
          </a:pPr>
          <a:endParaRPr lang="en-US" sz="1450" b="1"/>
        </a:p>
      </dgm:t>
    </dgm:pt>
    <dgm:pt modelId="{6E76AD25-510A-45F7-94B8-E2668D6A94C6}">
      <dgm:prSet custT="1"/>
      <dgm:spPr>
        <a:solidFill>
          <a:srgbClr val="E7EFF9">
            <a:alpha val="89804"/>
          </a:srgbClr>
        </a:solidFill>
      </dgm:spPr>
      <dgm:t>
        <a:bodyPr/>
        <a:lstStyle/>
        <a:p>
          <a:pPr>
            <a:spcBef>
              <a:spcPts val="300"/>
            </a:spcBef>
            <a:spcAft>
              <a:spcPts val="300"/>
            </a:spcAft>
          </a:pPr>
          <a:r>
            <a:rPr lang="el-GR" sz="1450" b="1" dirty="0" smtClean="0">
              <a:latin typeface="+mn-lt"/>
              <a:cs typeface="Arial" pitchFamily="34" charset="0"/>
            </a:rPr>
            <a:t>Οι</a:t>
          </a:r>
          <a:r>
            <a:rPr lang="en-US" sz="1450" b="1" dirty="0" smtClean="0">
              <a:latin typeface="+mn-lt"/>
              <a:cs typeface="Arial" pitchFamily="34" charset="0"/>
            </a:rPr>
            <a:t> </a:t>
          </a:r>
          <a:r>
            <a:rPr lang="el-GR" sz="1450" b="1" dirty="0" smtClean="0">
              <a:latin typeface="+mn-lt"/>
              <a:cs typeface="Arial" pitchFamily="34" charset="0"/>
            </a:rPr>
            <a:t>όποιες προσπάθειες για αποκεντρωτική και ευέλικτη επιμόρφωση έχουν καταλήξει πάντα στο κενό. Παρά τις προτάσεις βασικών φορέων επιμόρφωσης, η επιμόρφωση στην Ελλάδα δεν έχει καταφέρει  να ξεφύγει από τα συγκεντρωτικά και ελεγχόμενα πρότυπα επιμόρφωσης.</a:t>
          </a:r>
        </a:p>
      </dgm:t>
    </dgm:pt>
    <dgm:pt modelId="{DF07D642-F2C3-42E8-B765-C37D4F8B77B7}" type="parTrans" cxnId="{E16A619A-A8DC-48B2-8CCE-F7668FE7EF2A}">
      <dgm:prSet/>
      <dgm:spPr/>
      <dgm:t>
        <a:bodyPr/>
        <a:lstStyle/>
        <a:p>
          <a:pPr>
            <a:spcBef>
              <a:spcPts val="300"/>
            </a:spcBef>
            <a:spcAft>
              <a:spcPts val="300"/>
            </a:spcAft>
          </a:pPr>
          <a:endParaRPr lang="en-US" sz="1450" b="1"/>
        </a:p>
      </dgm:t>
    </dgm:pt>
    <dgm:pt modelId="{8EEA3D08-196E-4F82-B350-3517063BE055}" type="sibTrans" cxnId="{E16A619A-A8DC-48B2-8CCE-F7668FE7EF2A}">
      <dgm:prSet/>
      <dgm:spPr/>
      <dgm:t>
        <a:bodyPr/>
        <a:lstStyle/>
        <a:p>
          <a:pPr>
            <a:spcBef>
              <a:spcPts val="300"/>
            </a:spcBef>
            <a:spcAft>
              <a:spcPts val="300"/>
            </a:spcAft>
          </a:pPr>
          <a:endParaRPr lang="en-US" sz="1450" b="1"/>
        </a:p>
      </dgm:t>
    </dgm:pt>
    <dgm:pt modelId="{E597A4BC-2FDF-45E0-AAF0-FEE266AFEDEF}">
      <dgm:prSet custT="1"/>
      <dgm:spPr/>
      <dgm:t>
        <a:bodyPr/>
        <a:lstStyle/>
        <a:p>
          <a:pPr>
            <a:spcBef>
              <a:spcPts val="300"/>
            </a:spcBef>
            <a:spcAft>
              <a:spcPts val="300"/>
            </a:spcAft>
          </a:pPr>
          <a:endParaRPr lang="el-GR" sz="1450" b="1" dirty="0" smtClean="0">
            <a:latin typeface="+mn-lt"/>
            <a:cs typeface="Arial" pitchFamily="34" charset="0"/>
          </a:endParaRPr>
        </a:p>
      </dgm:t>
    </dgm:pt>
    <dgm:pt modelId="{109EE60F-9232-4106-B744-DA760C02B390}" type="parTrans" cxnId="{3DBCD703-13DF-4C4A-9DEE-50005354D744}">
      <dgm:prSet/>
      <dgm:spPr/>
      <dgm:t>
        <a:bodyPr/>
        <a:lstStyle/>
        <a:p>
          <a:pPr>
            <a:spcBef>
              <a:spcPts val="300"/>
            </a:spcBef>
            <a:spcAft>
              <a:spcPts val="300"/>
            </a:spcAft>
          </a:pPr>
          <a:endParaRPr lang="en-US" sz="1450" b="1"/>
        </a:p>
      </dgm:t>
    </dgm:pt>
    <dgm:pt modelId="{CCA2D61E-C079-4818-82E0-481E797F60C0}" type="sibTrans" cxnId="{3DBCD703-13DF-4C4A-9DEE-50005354D744}">
      <dgm:prSet/>
      <dgm:spPr/>
      <dgm:t>
        <a:bodyPr/>
        <a:lstStyle/>
        <a:p>
          <a:pPr>
            <a:spcBef>
              <a:spcPts val="300"/>
            </a:spcBef>
            <a:spcAft>
              <a:spcPts val="300"/>
            </a:spcAft>
          </a:pPr>
          <a:endParaRPr lang="en-US" sz="1450" b="1"/>
        </a:p>
      </dgm:t>
    </dgm:pt>
    <dgm:pt modelId="{6A7ED9B9-98D4-42B7-89DF-EAD1CEA63343}">
      <dgm:prSet custT="1"/>
      <dgm:spPr/>
      <dgm:t>
        <a:bodyPr/>
        <a:lstStyle/>
        <a:p>
          <a:pPr>
            <a:spcBef>
              <a:spcPts val="300"/>
            </a:spcBef>
            <a:spcAft>
              <a:spcPts val="300"/>
            </a:spcAft>
          </a:pPr>
          <a:endParaRPr lang="el-GR" sz="1450" b="1" dirty="0" smtClean="0">
            <a:latin typeface="+mn-lt"/>
            <a:cs typeface="Arial" pitchFamily="34" charset="0"/>
          </a:endParaRPr>
        </a:p>
      </dgm:t>
    </dgm:pt>
    <dgm:pt modelId="{50705EA6-3EEF-4259-9AAB-03E39287A43C}" type="parTrans" cxnId="{605B17DE-C1D4-4CC0-8716-D6D5DA99252D}">
      <dgm:prSet/>
      <dgm:spPr/>
      <dgm:t>
        <a:bodyPr/>
        <a:lstStyle/>
        <a:p>
          <a:pPr>
            <a:spcBef>
              <a:spcPts val="300"/>
            </a:spcBef>
            <a:spcAft>
              <a:spcPts val="300"/>
            </a:spcAft>
          </a:pPr>
          <a:endParaRPr lang="en-US" sz="1450" b="1"/>
        </a:p>
      </dgm:t>
    </dgm:pt>
    <dgm:pt modelId="{73AC09D9-BB23-4047-93FC-6F4467453B47}" type="sibTrans" cxnId="{605B17DE-C1D4-4CC0-8716-D6D5DA99252D}">
      <dgm:prSet/>
      <dgm:spPr/>
      <dgm:t>
        <a:bodyPr/>
        <a:lstStyle/>
        <a:p>
          <a:pPr>
            <a:spcBef>
              <a:spcPts val="300"/>
            </a:spcBef>
            <a:spcAft>
              <a:spcPts val="300"/>
            </a:spcAft>
          </a:pPr>
          <a:endParaRPr lang="en-US" sz="1450" b="1"/>
        </a:p>
      </dgm:t>
    </dgm:pt>
    <dgm:pt modelId="{87CC465E-890D-45AA-B001-A885A86C158D}">
      <dgm:prSet custT="1"/>
      <dgm:spPr/>
      <dgm:t>
        <a:bodyPr/>
        <a:lstStyle/>
        <a:p>
          <a:pPr>
            <a:spcBef>
              <a:spcPts val="300"/>
            </a:spcBef>
            <a:spcAft>
              <a:spcPts val="300"/>
            </a:spcAft>
          </a:pPr>
          <a:endParaRPr lang="el-GR" sz="1450" b="1" dirty="0" smtClean="0">
            <a:latin typeface="+mn-lt"/>
            <a:cs typeface="Arial" pitchFamily="34" charset="0"/>
          </a:endParaRPr>
        </a:p>
      </dgm:t>
    </dgm:pt>
    <dgm:pt modelId="{18113102-CC3A-4149-88F5-25CAF05645AB}" type="parTrans" cxnId="{D87B4C52-BC60-4F82-AA02-29CA9ECB67DA}">
      <dgm:prSet/>
      <dgm:spPr/>
      <dgm:t>
        <a:bodyPr/>
        <a:lstStyle/>
        <a:p>
          <a:pPr>
            <a:spcBef>
              <a:spcPts val="300"/>
            </a:spcBef>
            <a:spcAft>
              <a:spcPts val="300"/>
            </a:spcAft>
          </a:pPr>
          <a:endParaRPr lang="en-US" sz="1450" b="1"/>
        </a:p>
      </dgm:t>
    </dgm:pt>
    <dgm:pt modelId="{BDC46580-73AF-49D7-B24B-E5799F904193}" type="sibTrans" cxnId="{D87B4C52-BC60-4F82-AA02-29CA9ECB67DA}">
      <dgm:prSet/>
      <dgm:spPr/>
      <dgm:t>
        <a:bodyPr/>
        <a:lstStyle/>
        <a:p>
          <a:pPr>
            <a:spcBef>
              <a:spcPts val="300"/>
            </a:spcBef>
            <a:spcAft>
              <a:spcPts val="300"/>
            </a:spcAft>
          </a:pPr>
          <a:endParaRPr lang="en-US" sz="1450" b="1"/>
        </a:p>
      </dgm:t>
    </dgm:pt>
    <dgm:pt modelId="{991813F4-B275-4ADC-8A28-D4C591FC4FBD}">
      <dgm:prSet phldrT="[Κείμενο]" custT="1"/>
      <dgm:spPr>
        <a:solidFill>
          <a:srgbClr val="E7EFF9">
            <a:alpha val="89804"/>
          </a:srgbClr>
        </a:solidFill>
      </dgm:spPr>
      <dgm:t>
        <a:bodyPr/>
        <a:lstStyle/>
        <a:p>
          <a:pPr>
            <a:spcBef>
              <a:spcPts val="300"/>
            </a:spcBef>
            <a:spcAft>
              <a:spcPts val="300"/>
            </a:spcAft>
          </a:pPr>
          <a:r>
            <a:rPr lang="el-GR" sz="1450" b="1" dirty="0" smtClean="0">
              <a:latin typeface="+mn-lt"/>
              <a:cs typeface="Arial" pitchFamily="34" charset="0"/>
            </a:rPr>
            <a:t>… χαρακτηρίζεται από έλλειψη μακροπρόθεσμου και συγκροτημένου σχεδιασμού, έλλειψη συναίνεσης ως προς τους στόχους, τις μορφές, το περιεχόμενο της επιμόρφωσης και από μία «μανία» συγκεντρωτισμού στον έλεγχο και στη διοίκηση της επιμόρφωσης. </a:t>
          </a:r>
          <a:endParaRPr lang="en-US" sz="1450" b="1" dirty="0"/>
        </a:p>
      </dgm:t>
    </dgm:pt>
    <dgm:pt modelId="{A095A78B-35F0-48AA-B8E5-60EEFACAB927}" type="sibTrans" cxnId="{16B7F1F4-6535-460D-99D7-2DA953275941}">
      <dgm:prSet/>
      <dgm:spPr/>
      <dgm:t>
        <a:bodyPr/>
        <a:lstStyle/>
        <a:p>
          <a:pPr>
            <a:spcBef>
              <a:spcPts val="300"/>
            </a:spcBef>
            <a:spcAft>
              <a:spcPts val="300"/>
            </a:spcAft>
          </a:pPr>
          <a:endParaRPr lang="en-US" sz="1450" b="1"/>
        </a:p>
      </dgm:t>
    </dgm:pt>
    <dgm:pt modelId="{C6041DD3-75A3-467F-91C5-ACD6D6F94F8F}" type="parTrans" cxnId="{16B7F1F4-6535-460D-99D7-2DA953275941}">
      <dgm:prSet/>
      <dgm:spPr/>
      <dgm:t>
        <a:bodyPr/>
        <a:lstStyle/>
        <a:p>
          <a:pPr>
            <a:spcBef>
              <a:spcPts val="300"/>
            </a:spcBef>
            <a:spcAft>
              <a:spcPts val="300"/>
            </a:spcAft>
          </a:pPr>
          <a:endParaRPr lang="en-US" sz="1450" b="1"/>
        </a:p>
      </dgm:t>
    </dgm:pt>
    <dgm:pt modelId="{30B3D68F-2F5E-4E56-8ECA-016D163066FE}">
      <dgm:prSet phldrT="[Κείμενο]" custT="1"/>
      <dgm:spPr/>
      <dgm:t>
        <a:bodyPr/>
        <a:lstStyle/>
        <a:p>
          <a:pPr>
            <a:spcBef>
              <a:spcPts val="300"/>
            </a:spcBef>
            <a:spcAft>
              <a:spcPts val="300"/>
            </a:spcAft>
          </a:pPr>
          <a:endParaRPr lang="en-US" sz="1450" b="1" dirty="0"/>
        </a:p>
      </dgm:t>
    </dgm:pt>
    <dgm:pt modelId="{A53AFBB2-6E3E-4A21-A848-F804E3A28B44}" type="sibTrans" cxnId="{074E51B2-39AB-41B0-9014-159E8A208960}">
      <dgm:prSet/>
      <dgm:spPr/>
      <dgm:t>
        <a:bodyPr/>
        <a:lstStyle/>
        <a:p>
          <a:pPr>
            <a:spcBef>
              <a:spcPts val="300"/>
            </a:spcBef>
            <a:spcAft>
              <a:spcPts val="300"/>
            </a:spcAft>
          </a:pPr>
          <a:endParaRPr lang="en-US" sz="1450" b="1"/>
        </a:p>
      </dgm:t>
    </dgm:pt>
    <dgm:pt modelId="{B939571E-70DD-4742-8263-9F76608170D3}" type="parTrans" cxnId="{074E51B2-39AB-41B0-9014-159E8A208960}">
      <dgm:prSet/>
      <dgm:spPr/>
      <dgm:t>
        <a:bodyPr/>
        <a:lstStyle/>
        <a:p>
          <a:pPr>
            <a:spcBef>
              <a:spcPts val="300"/>
            </a:spcBef>
            <a:spcAft>
              <a:spcPts val="300"/>
            </a:spcAft>
          </a:pPr>
          <a:endParaRPr lang="en-US" sz="1450" b="1"/>
        </a:p>
      </dgm:t>
    </dgm:pt>
    <dgm:pt modelId="{811F7900-DDCF-4C36-AE9D-2A0AC96BA9CD}" type="pres">
      <dgm:prSet presAssocID="{CA97060F-C924-4D82-9E22-233238511116}" presName="linearFlow" presStyleCnt="0">
        <dgm:presLayoutVars>
          <dgm:dir/>
          <dgm:animLvl val="lvl"/>
          <dgm:resizeHandles val="exact"/>
        </dgm:presLayoutVars>
      </dgm:prSet>
      <dgm:spPr/>
      <dgm:t>
        <a:bodyPr/>
        <a:lstStyle/>
        <a:p>
          <a:endParaRPr lang="en-US"/>
        </a:p>
      </dgm:t>
    </dgm:pt>
    <dgm:pt modelId="{03BD997F-5F02-44E8-A188-79AC423C41A1}" type="pres">
      <dgm:prSet presAssocID="{30B3D68F-2F5E-4E56-8ECA-016D163066FE}" presName="composite" presStyleCnt="0"/>
      <dgm:spPr/>
    </dgm:pt>
    <dgm:pt modelId="{C6FBB73C-288C-4E75-A5E3-6BCD418AA663}" type="pres">
      <dgm:prSet presAssocID="{30B3D68F-2F5E-4E56-8ECA-016D163066FE}" presName="parentText" presStyleLbl="alignNode1" presStyleIdx="0" presStyleCnt="4">
        <dgm:presLayoutVars>
          <dgm:chMax val="1"/>
          <dgm:bulletEnabled val="1"/>
        </dgm:presLayoutVars>
      </dgm:prSet>
      <dgm:spPr/>
      <dgm:t>
        <a:bodyPr/>
        <a:lstStyle/>
        <a:p>
          <a:endParaRPr lang="en-US"/>
        </a:p>
      </dgm:t>
    </dgm:pt>
    <dgm:pt modelId="{ACDD3E10-D3D4-4FCB-BE36-A2FB39F5F694}" type="pres">
      <dgm:prSet presAssocID="{30B3D68F-2F5E-4E56-8ECA-016D163066FE}" presName="descendantText" presStyleLbl="alignAcc1" presStyleIdx="0" presStyleCnt="4">
        <dgm:presLayoutVars>
          <dgm:bulletEnabled val="1"/>
        </dgm:presLayoutVars>
      </dgm:prSet>
      <dgm:spPr/>
      <dgm:t>
        <a:bodyPr/>
        <a:lstStyle/>
        <a:p>
          <a:endParaRPr lang="en-US"/>
        </a:p>
      </dgm:t>
    </dgm:pt>
    <dgm:pt modelId="{14AC066C-13B1-4575-9B78-5B31551DAFD0}" type="pres">
      <dgm:prSet presAssocID="{A53AFBB2-6E3E-4A21-A848-F804E3A28B44}" presName="sp" presStyleCnt="0"/>
      <dgm:spPr/>
    </dgm:pt>
    <dgm:pt modelId="{DC0ED784-DF32-4836-B156-BCC30AA52B1A}" type="pres">
      <dgm:prSet presAssocID="{E597A4BC-2FDF-45E0-AAF0-FEE266AFEDEF}" presName="composite" presStyleCnt="0"/>
      <dgm:spPr/>
    </dgm:pt>
    <dgm:pt modelId="{CC256191-5953-4DEA-A7A7-5D8B2FC47A16}" type="pres">
      <dgm:prSet presAssocID="{E597A4BC-2FDF-45E0-AAF0-FEE266AFEDEF}" presName="parentText" presStyleLbl="alignNode1" presStyleIdx="1" presStyleCnt="4" custLinFactNeighborY="-14629">
        <dgm:presLayoutVars>
          <dgm:chMax val="1"/>
          <dgm:bulletEnabled val="1"/>
        </dgm:presLayoutVars>
      </dgm:prSet>
      <dgm:spPr/>
      <dgm:t>
        <a:bodyPr/>
        <a:lstStyle/>
        <a:p>
          <a:endParaRPr lang="en-US"/>
        </a:p>
      </dgm:t>
    </dgm:pt>
    <dgm:pt modelId="{6B5BA38D-4339-45FD-B387-C04641799238}" type="pres">
      <dgm:prSet presAssocID="{E597A4BC-2FDF-45E0-AAF0-FEE266AFEDEF}" presName="descendantText" presStyleLbl="alignAcc1" presStyleIdx="1" presStyleCnt="4" custLinFactNeighborY="-22507">
        <dgm:presLayoutVars>
          <dgm:bulletEnabled val="1"/>
        </dgm:presLayoutVars>
      </dgm:prSet>
      <dgm:spPr/>
      <dgm:t>
        <a:bodyPr/>
        <a:lstStyle/>
        <a:p>
          <a:endParaRPr lang="en-US"/>
        </a:p>
      </dgm:t>
    </dgm:pt>
    <dgm:pt modelId="{5E998FEA-1571-4567-909A-7CDDE82BEE30}" type="pres">
      <dgm:prSet presAssocID="{CCA2D61E-C079-4818-82E0-481E797F60C0}" presName="sp" presStyleCnt="0"/>
      <dgm:spPr/>
    </dgm:pt>
    <dgm:pt modelId="{06EE54C3-B203-42CE-8858-0AC9F34881A8}" type="pres">
      <dgm:prSet presAssocID="{6A7ED9B9-98D4-42B7-89DF-EAD1CEA63343}" presName="composite" presStyleCnt="0"/>
      <dgm:spPr/>
    </dgm:pt>
    <dgm:pt modelId="{7B756B35-A9C5-4838-8E16-C81B25392B0F}" type="pres">
      <dgm:prSet presAssocID="{6A7ED9B9-98D4-42B7-89DF-EAD1CEA63343}" presName="parentText" presStyleLbl="alignNode1" presStyleIdx="2" presStyleCnt="4" custLinFactNeighborY="-30195">
        <dgm:presLayoutVars>
          <dgm:chMax val="1"/>
          <dgm:bulletEnabled val="1"/>
        </dgm:presLayoutVars>
      </dgm:prSet>
      <dgm:spPr/>
      <dgm:t>
        <a:bodyPr/>
        <a:lstStyle/>
        <a:p>
          <a:endParaRPr lang="en-US"/>
        </a:p>
      </dgm:t>
    </dgm:pt>
    <dgm:pt modelId="{B77A23A7-AADA-45A2-86E4-A434B270615C}" type="pres">
      <dgm:prSet presAssocID="{6A7ED9B9-98D4-42B7-89DF-EAD1CEA63343}" presName="descendantText" presStyleLbl="alignAcc1" presStyleIdx="2" presStyleCnt="4" custLinFactNeighborY="-46453">
        <dgm:presLayoutVars>
          <dgm:bulletEnabled val="1"/>
        </dgm:presLayoutVars>
      </dgm:prSet>
      <dgm:spPr/>
      <dgm:t>
        <a:bodyPr/>
        <a:lstStyle/>
        <a:p>
          <a:endParaRPr lang="en-US"/>
        </a:p>
      </dgm:t>
    </dgm:pt>
    <dgm:pt modelId="{78921824-53AE-4E71-B01C-261583EADAA8}" type="pres">
      <dgm:prSet presAssocID="{73AC09D9-BB23-4047-93FC-6F4467453B47}" presName="sp" presStyleCnt="0"/>
      <dgm:spPr/>
    </dgm:pt>
    <dgm:pt modelId="{39D2C588-D896-490D-8980-CEB5E21275A6}" type="pres">
      <dgm:prSet presAssocID="{87CC465E-890D-45AA-B001-A885A86C158D}" presName="composite" presStyleCnt="0"/>
      <dgm:spPr/>
    </dgm:pt>
    <dgm:pt modelId="{18D761D1-A921-4CA1-99E5-EC42F6CE8309}" type="pres">
      <dgm:prSet presAssocID="{87CC465E-890D-45AA-B001-A885A86C158D}" presName="parentText" presStyleLbl="alignNode1" presStyleIdx="3" presStyleCnt="4" custLinFactNeighborY="-45761">
        <dgm:presLayoutVars>
          <dgm:chMax val="1"/>
          <dgm:bulletEnabled val="1"/>
        </dgm:presLayoutVars>
      </dgm:prSet>
      <dgm:spPr/>
      <dgm:t>
        <a:bodyPr/>
        <a:lstStyle/>
        <a:p>
          <a:endParaRPr lang="en-US"/>
        </a:p>
      </dgm:t>
    </dgm:pt>
    <dgm:pt modelId="{6AE51953-E499-45A7-A09D-636707DC9EB1}" type="pres">
      <dgm:prSet presAssocID="{87CC465E-890D-45AA-B001-A885A86C158D}" presName="descendantText" presStyleLbl="alignAcc1" presStyleIdx="3" presStyleCnt="4" custLinFactNeighborY="-70398">
        <dgm:presLayoutVars>
          <dgm:bulletEnabled val="1"/>
        </dgm:presLayoutVars>
      </dgm:prSet>
      <dgm:spPr/>
      <dgm:t>
        <a:bodyPr/>
        <a:lstStyle/>
        <a:p>
          <a:endParaRPr lang="en-US"/>
        </a:p>
      </dgm:t>
    </dgm:pt>
  </dgm:ptLst>
  <dgm:cxnLst>
    <dgm:cxn modelId="{196A9281-8C16-416A-A925-BDC0C85022EA}" type="presOf" srcId="{30B3D68F-2F5E-4E56-8ECA-016D163066FE}" destId="{C6FBB73C-288C-4E75-A5E3-6BCD418AA663}" srcOrd="0" destOrd="0" presId="urn:microsoft.com/office/officeart/2005/8/layout/chevron2"/>
    <dgm:cxn modelId="{074E51B2-39AB-41B0-9014-159E8A208960}" srcId="{CA97060F-C924-4D82-9E22-233238511116}" destId="{30B3D68F-2F5E-4E56-8ECA-016D163066FE}" srcOrd="0" destOrd="0" parTransId="{B939571E-70DD-4742-8263-9F76608170D3}" sibTransId="{A53AFBB2-6E3E-4A21-A848-F804E3A28B44}"/>
    <dgm:cxn modelId="{C1856C5A-5EC4-4CC5-A813-A4D8D0CC28B8}" type="presOf" srcId="{B6779C4A-AD29-43E2-BEFF-1CA570D61CFD}" destId="{6B5BA38D-4339-45FD-B387-C04641799238}" srcOrd="0" destOrd="0" presId="urn:microsoft.com/office/officeart/2005/8/layout/chevron2"/>
    <dgm:cxn modelId="{E2880251-EFF7-4C77-8C5A-3A5EBA7C7C7C}" type="presOf" srcId="{0928A8EE-5C83-46A0-AE1E-99F4DDF5132F}" destId="{B77A23A7-AADA-45A2-86E4-A434B270615C}" srcOrd="0" destOrd="0" presId="urn:microsoft.com/office/officeart/2005/8/layout/chevron2"/>
    <dgm:cxn modelId="{E6340993-98C5-494D-BCD7-F348739627E3}" type="presOf" srcId="{E597A4BC-2FDF-45E0-AAF0-FEE266AFEDEF}" destId="{CC256191-5953-4DEA-A7A7-5D8B2FC47A16}" srcOrd="0" destOrd="0" presId="urn:microsoft.com/office/officeart/2005/8/layout/chevron2"/>
    <dgm:cxn modelId="{994A9F8B-AA22-4B49-A841-005C3E950243}" type="presOf" srcId="{6E76AD25-510A-45F7-94B8-E2668D6A94C6}" destId="{6AE51953-E499-45A7-A09D-636707DC9EB1}" srcOrd="0" destOrd="0" presId="urn:microsoft.com/office/officeart/2005/8/layout/chevron2"/>
    <dgm:cxn modelId="{605B17DE-C1D4-4CC0-8716-D6D5DA99252D}" srcId="{CA97060F-C924-4D82-9E22-233238511116}" destId="{6A7ED9B9-98D4-42B7-89DF-EAD1CEA63343}" srcOrd="2" destOrd="0" parTransId="{50705EA6-3EEF-4259-9AAB-03E39287A43C}" sibTransId="{73AC09D9-BB23-4047-93FC-6F4467453B47}"/>
    <dgm:cxn modelId="{B211CCC5-F271-429D-9D91-3B6D377027CE}" type="presOf" srcId="{991813F4-B275-4ADC-8A28-D4C591FC4FBD}" destId="{ACDD3E10-D3D4-4FCB-BE36-A2FB39F5F694}" srcOrd="0" destOrd="0" presId="urn:microsoft.com/office/officeart/2005/8/layout/chevron2"/>
    <dgm:cxn modelId="{DE913ED6-323B-4E5F-ACBD-E7A441B1C3DE}" type="presOf" srcId="{6A7ED9B9-98D4-42B7-89DF-EAD1CEA63343}" destId="{7B756B35-A9C5-4838-8E16-C81B25392B0F}" srcOrd="0" destOrd="0" presId="urn:microsoft.com/office/officeart/2005/8/layout/chevron2"/>
    <dgm:cxn modelId="{16B7F1F4-6535-460D-99D7-2DA953275941}" srcId="{30B3D68F-2F5E-4E56-8ECA-016D163066FE}" destId="{991813F4-B275-4ADC-8A28-D4C591FC4FBD}" srcOrd="0" destOrd="0" parTransId="{C6041DD3-75A3-467F-91C5-ACD6D6F94F8F}" sibTransId="{A095A78B-35F0-48AA-B8E5-60EEFACAB927}"/>
    <dgm:cxn modelId="{B26646B4-5EC8-4A08-BFE5-93761E194DAC}" srcId="{E597A4BC-2FDF-45E0-AAF0-FEE266AFEDEF}" destId="{B6779C4A-AD29-43E2-BEFF-1CA570D61CFD}" srcOrd="0" destOrd="0" parTransId="{E0A518B5-9445-44D6-87F1-CC870B6B25E9}" sibTransId="{6D89EC38-B938-489A-A074-4BE4D62FF275}"/>
    <dgm:cxn modelId="{CB67C27B-F8D5-4695-8933-C28AC3B1F2FE}" type="presOf" srcId="{CA97060F-C924-4D82-9E22-233238511116}" destId="{811F7900-DDCF-4C36-AE9D-2A0AC96BA9CD}" srcOrd="0" destOrd="0" presId="urn:microsoft.com/office/officeart/2005/8/layout/chevron2"/>
    <dgm:cxn modelId="{E16A619A-A8DC-48B2-8CCE-F7668FE7EF2A}" srcId="{87CC465E-890D-45AA-B001-A885A86C158D}" destId="{6E76AD25-510A-45F7-94B8-E2668D6A94C6}" srcOrd="0" destOrd="0" parTransId="{DF07D642-F2C3-42E8-B765-C37D4F8B77B7}" sibTransId="{8EEA3D08-196E-4F82-B350-3517063BE055}"/>
    <dgm:cxn modelId="{D87B4C52-BC60-4F82-AA02-29CA9ECB67DA}" srcId="{CA97060F-C924-4D82-9E22-233238511116}" destId="{87CC465E-890D-45AA-B001-A885A86C158D}" srcOrd="3" destOrd="0" parTransId="{18113102-CC3A-4149-88F5-25CAF05645AB}" sibTransId="{BDC46580-73AF-49D7-B24B-E5799F904193}"/>
    <dgm:cxn modelId="{3DBCD703-13DF-4C4A-9DEE-50005354D744}" srcId="{CA97060F-C924-4D82-9E22-233238511116}" destId="{E597A4BC-2FDF-45E0-AAF0-FEE266AFEDEF}" srcOrd="1" destOrd="0" parTransId="{109EE60F-9232-4106-B744-DA760C02B390}" sibTransId="{CCA2D61E-C079-4818-82E0-481E797F60C0}"/>
    <dgm:cxn modelId="{557C854C-D2F7-492D-A66B-BD7D524CC0AE}" srcId="{6A7ED9B9-98D4-42B7-89DF-EAD1CEA63343}" destId="{0928A8EE-5C83-46A0-AE1E-99F4DDF5132F}" srcOrd="0" destOrd="0" parTransId="{4766603F-D28E-40A2-B86D-42C0113841D8}" sibTransId="{DDD323C0-C813-44FE-9CDE-2A6B4F4F029D}"/>
    <dgm:cxn modelId="{1E4F3F83-7A5A-46ED-B6EF-7C3184D82FC7}" type="presOf" srcId="{87CC465E-890D-45AA-B001-A885A86C158D}" destId="{18D761D1-A921-4CA1-99E5-EC42F6CE8309}" srcOrd="0" destOrd="0" presId="urn:microsoft.com/office/officeart/2005/8/layout/chevron2"/>
    <dgm:cxn modelId="{4CA6E671-10D9-46F2-BD00-1EB48E4F8B8A}" type="presParOf" srcId="{811F7900-DDCF-4C36-AE9D-2A0AC96BA9CD}" destId="{03BD997F-5F02-44E8-A188-79AC423C41A1}" srcOrd="0" destOrd="0" presId="urn:microsoft.com/office/officeart/2005/8/layout/chevron2"/>
    <dgm:cxn modelId="{64C0A459-B982-44F9-BCBC-35D6A54C87BE}" type="presParOf" srcId="{03BD997F-5F02-44E8-A188-79AC423C41A1}" destId="{C6FBB73C-288C-4E75-A5E3-6BCD418AA663}" srcOrd="0" destOrd="0" presId="urn:microsoft.com/office/officeart/2005/8/layout/chevron2"/>
    <dgm:cxn modelId="{0AD133A4-E345-4D77-B6C0-E9D73CEF77DB}" type="presParOf" srcId="{03BD997F-5F02-44E8-A188-79AC423C41A1}" destId="{ACDD3E10-D3D4-4FCB-BE36-A2FB39F5F694}" srcOrd="1" destOrd="0" presId="urn:microsoft.com/office/officeart/2005/8/layout/chevron2"/>
    <dgm:cxn modelId="{F2285F27-25D6-4CBB-A5D1-64F854E820B1}" type="presParOf" srcId="{811F7900-DDCF-4C36-AE9D-2A0AC96BA9CD}" destId="{14AC066C-13B1-4575-9B78-5B31551DAFD0}" srcOrd="1" destOrd="0" presId="urn:microsoft.com/office/officeart/2005/8/layout/chevron2"/>
    <dgm:cxn modelId="{653CD65E-C7DE-48FE-82F9-3251DBE2C940}" type="presParOf" srcId="{811F7900-DDCF-4C36-AE9D-2A0AC96BA9CD}" destId="{DC0ED784-DF32-4836-B156-BCC30AA52B1A}" srcOrd="2" destOrd="0" presId="urn:microsoft.com/office/officeart/2005/8/layout/chevron2"/>
    <dgm:cxn modelId="{9AC8E448-D79A-40C2-96AA-69EB520A4A93}" type="presParOf" srcId="{DC0ED784-DF32-4836-B156-BCC30AA52B1A}" destId="{CC256191-5953-4DEA-A7A7-5D8B2FC47A16}" srcOrd="0" destOrd="0" presId="urn:microsoft.com/office/officeart/2005/8/layout/chevron2"/>
    <dgm:cxn modelId="{01C86312-120B-4B1C-8E58-F5DAFD6375C7}" type="presParOf" srcId="{DC0ED784-DF32-4836-B156-BCC30AA52B1A}" destId="{6B5BA38D-4339-45FD-B387-C04641799238}" srcOrd="1" destOrd="0" presId="urn:microsoft.com/office/officeart/2005/8/layout/chevron2"/>
    <dgm:cxn modelId="{B3DC34CB-404B-4D47-9391-2AFB53EE1F04}" type="presParOf" srcId="{811F7900-DDCF-4C36-AE9D-2A0AC96BA9CD}" destId="{5E998FEA-1571-4567-909A-7CDDE82BEE30}" srcOrd="3" destOrd="0" presId="urn:microsoft.com/office/officeart/2005/8/layout/chevron2"/>
    <dgm:cxn modelId="{F4FC52EB-72E5-41AB-99B7-97073289A9CD}" type="presParOf" srcId="{811F7900-DDCF-4C36-AE9D-2A0AC96BA9CD}" destId="{06EE54C3-B203-42CE-8858-0AC9F34881A8}" srcOrd="4" destOrd="0" presId="urn:microsoft.com/office/officeart/2005/8/layout/chevron2"/>
    <dgm:cxn modelId="{568D7B2F-CBD3-4A41-BDE9-91DB3173063A}" type="presParOf" srcId="{06EE54C3-B203-42CE-8858-0AC9F34881A8}" destId="{7B756B35-A9C5-4838-8E16-C81B25392B0F}" srcOrd="0" destOrd="0" presId="urn:microsoft.com/office/officeart/2005/8/layout/chevron2"/>
    <dgm:cxn modelId="{A339B4CC-0070-4345-926E-E5FF863E5F8C}" type="presParOf" srcId="{06EE54C3-B203-42CE-8858-0AC9F34881A8}" destId="{B77A23A7-AADA-45A2-86E4-A434B270615C}" srcOrd="1" destOrd="0" presId="urn:microsoft.com/office/officeart/2005/8/layout/chevron2"/>
    <dgm:cxn modelId="{D86EFFFC-7607-44B4-BF65-7D9C5123948D}" type="presParOf" srcId="{811F7900-DDCF-4C36-AE9D-2A0AC96BA9CD}" destId="{78921824-53AE-4E71-B01C-261583EADAA8}" srcOrd="5" destOrd="0" presId="urn:microsoft.com/office/officeart/2005/8/layout/chevron2"/>
    <dgm:cxn modelId="{C6C014F0-08AE-4CA7-AF06-25B096F1DBE3}" type="presParOf" srcId="{811F7900-DDCF-4C36-AE9D-2A0AC96BA9CD}" destId="{39D2C588-D896-490D-8980-CEB5E21275A6}" srcOrd="6" destOrd="0" presId="urn:microsoft.com/office/officeart/2005/8/layout/chevron2"/>
    <dgm:cxn modelId="{68DDA95F-FDC1-433A-930C-08046B49D9E1}" type="presParOf" srcId="{39D2C588-D896-490D-8980-CEB5E21275A6}" destId="{18D761D1-A921-4CA1-99E5-EC42F6CE8309}" srcOrd="0" destOrd="0" presId="urn:microsoft.com/office/officeart/2005/8/layout/chevron2"/>
    <dgm:cxn modelId="{28AC306D-0C5D-4CEB-946B-82CB2C8609FA}" type="presParOf" srcId="{39D2C588-D896-490D-8980-CEB5E21275A6}" destId="{6AE51953-E499-45A7-A09D-636707DC9EB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E23ABE-22CA-40EF-B3AE-98ADBE790269}"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US"/>
        </a:p>
      </dgm:t>
    </dgm:pt>
    <dgm:pt modelId="{BFCD1026-CAA1-45EE-8D96-63E9FADAAF81}">
      <dgm:prSet phldrT="[Κείμενο]" custT="1"/>
      <dgm:spPr/>
      <dgm:t>
        <a:bodyPr/>
        <a:lstStyle/>
        <a:p>
          <a:pPr algn="l"/>
          <a:r>
            <a:rPr lang="el-GR" sz="1600" b="1" dirty="0" smtClean="0"/>
            <a:t>παρέχει στους εκπαιδευτικούς δυνατότητες για </a:t>
          </a:r>
          <a:r>
            <a:rPr lang="el-GR" sz="1600" b="1" i="1" dirty="0" smtClean="0"/>
            <a:t>συνεχή βελτίωση </a:t>
          </a:r>
          <a:r>
            <a:rPr lang="el-GR" sz="1600" b="1" dirty="0" smtClean="0"/>
            <a:t>του έργου τους</a:t>
          </a:r>
          <a:endParaRPr lang="en-US" sz="1600" dirty="0"/>
        </a:p>
      </dgm:t>
    </dgm:pt>
    <dgm:pt modelId="{E51BB2ED-EC4A-4652-BBE1-E668ABADA1BD}" type="parTrans" cxnId="{5428CA2F-77A7-42DB-B061-38449A8910B3}">
      <dgm:prSet/>
      <dgm:spPr/>
      <dgm:t>
        <a:bodyPr/>
        <a:lstStyle/>
        <a:p>
          <a:pPr algn="l"/>
          <a:endParaRPr lang="en-US" sz="1600"/>
        </a:p>
      </dgm:t>
    </dgm:pt>
    <dgm:pt modelId="{A67DD6E2-AC14-4D81-B359-0CC7AF979D68}" type="sibTrans" cxnId="{5428CA2F-77A7-42DB-B061-38449A8910B3}">
      <dgm:prSet/>
      <dgm:spPr/>
      <dgm:t>
        <a:bodyPr/>
        <a:lstStyle/>
        <a:p>
          <a:pPr algn="l"/>
          <a:endParaRPr lang="en-US" sz="1600"/>
        </a:p>
      </dgm:t>
    </dgm:pt>
    <dgm:pt modelId="{AD244C62-2A77-41BF-BCF2-E1C85E2DABE1}">
      <dgm:prSet custT="1"/>
      <dgm:spPr/>
      <dgm:t>
        <a:bodyPr/>
        <a:lstStyle/>
        <a:p>
          <a:pPr algn="l"/>
          <a:r>
            <a:rPr lang="el-GR" sz="1600" b="1" dirty="0" smtClean="0"/>
            <a:t>πραγματοποιείται με απαλλαγή του εκπαιδευτικού από τα διδακτικά του καθήκοντα</a:t>
          </a:r>
        </a:p>
      </dgm:t>
    </dgm:pt>
    <dgm:pt modelId="{D58C6B82-85A6-4190-8AFB-76085A555CE6}" type="parTrans" cxnId="{82E11922-C8FB-4AF7-8783-EBD32A3E6C29}">
      <dgm:prSet/>
      <dgm:spPr/>
      <dgm:t>
        <a:bodyPr/>
        <a:lstStyle/>
        <a:p>
          <a:pPr algn="l"/>
          <a:endParaRPr lang="en-US" sz="1600"/>
        </a:p>
      </dgm:t>
    </dgm:pt>
    <dgm:pt modelId="{EA5D5418-7569-4872-9F38-FF31B7C612C2}" type="sibTrans" cxnId="{82E11922-C8FB-4AF7-8783-EBD32A3E6C29}">
      <dgm:prSet/>
      <dgm:spPr/>
      <dgm:t>
        <a:bodyPr/>
        <a:lstStyle/>
        <a:p>
          <a:pPr algn="l"/>
          <a:endParaRPr lang="en-US" sz="1600"/>
        </a:p>
      </dgm:t>
    </dgm:pt>
    <dgm:pt modelId="{D4A07B30-E095-44B1-97F5-DCF675CD60AB}">
      <dgm:prSet custT="1"/>
      <dgm:spPr/>
      <dgm:t>
        <a:bodyPr/>
        <a:lstStyle/>
        <a:p>
          <a:pPr algn="l"/>
          <a:r>
            <a:rPr lang="el-GR" sz="1600" b="1" i="1" dirty="0" smtClean="0"/>
            <a:t>πραγματοποιείται στο σχολείο</a:t>
          </a:r>
          <a:r>
            <a:rPr lang="el-GR" sz="1600" b="1" dirty="0" smtClean="0"/>
            <a:t>, προσαρμοσμένη στις ανάγκες της σχολικής μονάδας</a:t>
          </a:r>
        </a:p>
      </dgm:t>
    </dgm:pt>
    <dgm:pt modelId="{46790CAB-002F-4C75-97E6-27350C7A91A3}" type="parTrans" cxnId="{F298A8FA-D2B6-45A6-924C-48BA01DF03B0}">
      <dgm:prSet/>
      <dgm:spPr/>
      <dgm:t>
        <a:bodyPr/>
        <a:lstStyle/>
        <a:p>
          <a:pPr algn="l"/>
          <a:endParaRPr lang="en-US" sz="1600"/>
        </a:p>
      </dgm:t>
    </dgm:pt>
    <dgm:pt modelId="{488540D1-13A1-4DCA-BEAE-613CF57E09CA}" type="sibTrans" cxnId="{F298A8FA-D2B6-45A6-924C-48BA01DF03B0}">
      <dgm:prSet/>
      <dgm:spPr/>
      <dgm:t>
        <a:bodyPr/>
        <a:lstStyle/>
        <a:p>
          <a:pPr algn="l"/>
          <a:endParaRPr lang="en-US" sz="1600"/>
        </a:p>
      </dgm:t>
    </dgm:pt>
    <dgm:pt modelId="{D44A9947-CE9F-4D93-8586-165FA243250F}">
      <dgm:prSet custT="1"/>
      <dgm:spPr/>
      <dgm:t>
        <a:bodyPr/>
        <a:lstStyle/>
        <a:p>
          <a:pPr algn="l"/>
          <a:r>
            <a:rPr lang="el-GR" sz="1600" b="1" i="1" dirty="0" smtClean="0"/>
            <a:t>είναι συνεχής και συστηματική </a:t>
          </a:r>
          <a:r>
            <a:rPr lang="el-GR" sz="1600" b="1" dirty="0" smtClean="0"/>
            <a:t>δηλ. να πραγματοποιείται σε συγκεκριμένες περιόδους της σταδιοδρομίας του εκπαιδευτικού</a:t>
          </a:r>
        </a:p>
      </dgm:t>
    </dgm:pt>
    <dgm:pt modelId="{D092C8EF-B590-46B7-9F65-1ED48F5032F5}" type="parTrans" cxnId="{CD39DCFC-4021-4A5E-BB60-3495B3C5FE26}">
      <dgm:prSet/>
      <dgm:spPr/>
      <dgm:t>
        <a:bodyPr/>
        <a:lstStyle/>
        <a:p>
          <a:pPr algn="l"/>
          <a:endParaRPr lang="en-US" sz="1600"/>
        </a:p>
      </dgm:t>
    </dgm:pt>
    <dgm:pt modelId="{E0333595-8961-45C5-8BF3-AED8F5BBE962}" type="sibTrans" cxnId="{CD39DCFC-4021-4A5E-BB60-3495B3C5FE26}">
      <dgm:prSet/>
      <dgm:spPr/>
      <dgm:t>
        <a:bodyPr/>
        <a:lstStyle/>
        <a:p>
          <a:pPr algn="l"/>
          <a:endParaRPr lang="en-US" sz="1600"/>
        </a:p>
      </dgm:t>
    </dgm:pt>
    <dgm:pt modelId="{BF8CA4D3-79A4-4A0D-98C2-C20732BC0E6A}">
      <dgm:prSet custT="1"/>
      <dgm:spPr/>
      <dgm:t>
        <a:bodyPr/>
        <a:lstStyle/>
        <a:p>
          <a:pPr algn="l"/>
          <a:r>
            <a:rPr lang="el-GR" sz="1600" b="1" i="1" dirty="0" smtClean="0"/>
            <a:t>συνδυάζει τη θεωρία με την εφαρμογή δραστηριοτήτων </a:t>
          </a:r>
          <a:r>
            <a:rPr lang="el-GR" sz="1600" b="1" dirty="0" smtClean="0"/>
            <a:t>στο σχολείο, με την υποστήριξη του επιμορφωτή</a:t>
          </a:r>
        </a:p>
      </dgm:t>
    </dgm:pt>
    <dgm:pt modelId="{F5F5D2EC-EE4D-4D39-A2EB-6D0D92AEE464}" type="parTrans" cxnId="{CD70D1A9-415A-4313-B766-7824EF7A50BE}">
      <dgm:prSet/>
      <dgm:spPr/>
      <dgm:t>
        <a:bodyPr/>
        <a:lstStyle/>
        <a:p>
          <a:pPr algn="l"/>
          <a:endParaRPr lang="en-US" sz="1600"/>
        </a:p>
      </dgm:t>
    </dgm:pt>
    <dgm:pt modelId="{71EBDFC5-349D-4D95-AB38-CBB227280B37}" type="sibTrans" cxnId="{CD70D1A9-415A-4313-B766-7824EF7A50BE}">
      <dgm:prSet/>
      <dgm:spPr/>
      <dgm:t>
        <a:bodyPr/>
        <a:lstStyle/>
        <a:p>
          <a:pPr algn="l"/>
          <a:endParaRPr lang="en-US" sz="1600"/>
        </a:p>
      </dgm:t>
    </dgm:pt>
    <dgm:pt modelId="{C8DC0411-FECB-46F3-9823-94038A846498}">
      <dgm:prSet custT="1"/>
      <dgm:spPr/>
      <dgm:t>
        <a:bodyPr/>
        <a:lstStyle/>
        <a:p>
          <a:pPr algn="l"/>
          <a:r>
            <a:rPr lang="el-GR" sz="1600" b="1" dirty="0" smtClean="0"/>
            <a:t>περιλαμβάνει δειγματικές διδασκαλίες  </a:t>
          </a:r>
          <a:r>
            <a:rPr lang="el-GR" sz="1600" b="1" i="1" dirty="0" smtClean="0"/>
            <a:t>και </a:t>
          </a:r>
          <a:r>
            <a:rPr lang="el-GR" sz="1600" b="1" i="1" dirty="0" err="1" smtClean="0"/>
            <a:t>αναστοχασμό</a:t>
          </a:r>
          <a:endParaRPr lang="el-GR" sz="1600" b="1" i="1" dirty="0" smtClean="0"/>
        </a:p>
      </dgm:t>
    </dgm:pt>
    <dgm:pt modelId="{27A05ABA-D191-4972-A697-D0D3B60E74B4}" type="parTrans" cxnId="{A5B6105B-1C33-4E59-AF35-25E6B4AF8576}">
      <dgm:prSet/>
      <dgm:spPr/>
      <dgm:t>
        <a:bodyPr/>
        <a:lstStyle/>
        <a:p>
          <a:pPr algn="l"/>
          <a:endParaRPr lang="en-US" sz="1600"/>
        </a:p>
      </dgm:t>
    </dgm:pt>
    <dgm:pt modelId="{6ED241F7-BE9E-4626-8D72-DFFD99778F07}" type="sibTrans" cxnId="{A5B6105B-1C33-4E59-AF35-25E6B4AF8576}">
      <dgm:prSet/>
      <dgm:spPr/>
      <dgm:t>
        <a:bodyPr/>
        <a:lstStyle/>
        <a:p>
          <a:pPr algn="l"/>
          <a:endParaRPr lang="en-US" sz="1600"/>
        </a:p>
      </dgm:t>
    </dgm:pt>
    <dgm:pt modelId="{1D987CF0-12B8-40C3-BD47-AC55F462CF2B}">
      <dgm:prSet custT="1"/>
      <dgm:spPr/>
      <dgm:t>
        <a:bodyPr/>
        <a:lstStyle/>
        <a:p>
          <a:pPr algn="l"/>
          <a:r>
            <a:rPr lang="el-GR" sz="1600" b="1" dirty="0" smtClean="0"/>
            <a:t>ενθαρρύνει τη συζήτηση προβλημάτων που θέτουν </a:t>
          </a:r>
          <a:br>
            <a:rPr lang="el-GR" sz="1600" b="1" dirty="0" smtClean="0"/>
          </a:br>
          <a:r>
            <a:rPr lang="el-GR" sz="1600" b="1" dirty="0" smtClean="0"/>
            <a:t>οι εκπαιδευτικοί σχετικά με την </a:t>
          </a:r>
          <a:r>
            <a:rPr lang="el-GR" sz="1600" b="1" i="1" dirty="0" smtClean="0"/>
            <a:t>καθημερινή εκπαιδευτική πράξη</a:t>
          </a:r>
        </a:p>
      </dgm:t>
    </dgm:pt>
    <dgm:pt modelId="{5C6A8BE1-C369-4FF3-859F-BB454F053409}" type="parTrans" cxnId="{A54B94C6-4CF8-42BA-9730-743EA37BA59D}">
      <dgm:prSet/>
      <dgm:spPr/>
      <dgm:t>
        <a:bodyPr/>
        <a:lstStyle/>
        <a:p>
          <a:pPr algn="l"/>
          <a:endParaRPr lang="en-US" sz="1600"/>
        </a:p>
      </dgm:t>
    </dgm:pt>
    <dgm:pt modelId="{9EEEA20D-C840-4B9F-ABE3-926B239B2EEC}" type="sibTrans" cxnId="{A54B94C6-4CF8-42BA-9730-743EA37BA59D}">
      <dgm:prSet/>
      <dgm:spPr/>
      <dgm:t>
        <a:bodyPr/>
        <a:lstStyle/>
        <a:p>
          <a:pPr algn="l"/>
          <a:endParaRPr lang="en-US" sz="1600"/>
        </a:p>
      </dgm:t>
    </dgm:pt>
    <dgm:pt modelId="{A86DE35F-908B-468C-9384-7239AD1051F5}" type="pres">
      <dgm:prSet presAssocID="{D3E23ABE-22CA-40EF-B3AE-98ADBE790269}" presName="Name0" presStyleCnt="0">
        <dgm:presLayoutVars>
          <dgm:dir/>
          <dgm:resizeHandles/>
        </dgm:presLayoutVars>
      </dgm:prSet>
      <dgm:spPr/>
      <dgm:t>
        <a:bodyPr/>
        <a:lstStyle/>
        <a:p>
          <a:endParaRPr lang="en-US"/>
        </a:p>
      </dgm:t>
    </dgm:pt>
    <dgm:pt modelId="{1F49BC12-562C-4009-89BC-2FFB1B1EBBD6}" type="pres">
      <dgm:prSet presAssocID="{BFCD1026-CAA1-45EE-8D96-63E9FADAAF81}" presName="compNode" presStyleCnt="0"/>
      <dgm:spPr/>
    </dgm:pt>
    <dgm:pt modelId="{91C884C4-435F-467A-962F-AB3B187BF5A5}" type="pres">
      <dgm:prSet presAssocID="{BFCD1026-CAA1-45EE-8D96-63E9FADAAF81}" presName="dummyConnPt" presStyleCnt="0"/>
      <dgm:spPr/>
    </dgm:pt>
    <dgm:pt modelId="{047B057F-5691-49C4-A6F5-857FEA142DE6}" type="pres">
      <dgm:prSet presAssocID="{BFCD1026-CAA1-45EE-8D96-63E9FADAAF81}" presName="node" presStyleLbl="node1" presStyleIdx="0" presStyleCnt="7" custScaleX="149648" custLinFactNeighborX="-11402">
        <dgm:presLayoutVars>
          <dgm:bulletEnabled val="1"/>
        </dgm:presLayoutVars>
      </dgm:prSet>
      <dgm:spPr/>
      <dgm:t>
        <a:bodyPr/>
        <a:lstStyle/>
        <a:p>
          <a:endParaRPr lang="en-US"/>
        </a:p>
      </dgm:t>
    </dgm:pt>
    <dgm:pt modelId="{8C5083BA-8E52-4FBE-949D-1126FD9B337F}" type="pres">
      <dgm:prSet presAssocID="{A67DD6E2-AC14-4D81-B359-0CC7AF979D68}" presName="sibTrans" presStyleLbl="bgSibTrans2D1" presStyleIdx="0" presStyleCnt="6"/>
      <dgm:spPr/>
      <dgm:t>
        <a:bodyPr/>
        <a:lstStyle/>
        <a:p>
          <a:endParaRPr lang="en-US"/>
        </a:p>
      </dgm:t>
    </dgm:pt>
    <dgm:pt modelId="{483988F4-7393-4731-A39A-A7B1B6630693}" type="pres">
      <dgm:prSet presAssocID="{AD244C62-2A77-41BF-BCF2-E1C85E2DABE1}" presName="compNode" presStyleCnt="0"/>
      <dgm:spPr/>
    </dgm:pt>
    <dgm:pt modelId="{3D0B7FB1-0E60-4884-B856-200D92906522}" type="pres">
      <dgm:prSet presAssocID="{AD244C62-2A77-41BF-BCF2-E1C85E2DABE1}" presName="dummyConnPt" presStyleCnt="0"/>
      <dgm:spPr/>
    </dgm:pt>
    <dgm:pt modelId="{3C600230-E8C7-4A8A-94E4-4C913567CB37}" type="pres">
      <dgm:prSet presAssocID="{AD244C62-2A77-41BF-BCF2-E1C85E2DABE1}" presName="node" presStyleLbl="node1" presStyleIdx="1" presStyleCnt="7" custScaleX="149648" custLinFactNeighborX="-15385">
        <dgm:presLayoutVars>
          <dgm:bulletEnabled val="1"/>
        </dgm:presLayoutVars>
      </dgm:prSet>
      <dgm:spPr/>
      <dgm:t>
        <a:bodyPr/>
        <a:lstStyle/>
        <a:p>
          <a:endParaRPr lang="en-US"/>
        </a:p>
      </dgm:t>
    </dgm:pt>
    <dgm:pt modelId="{E475BF58-222E-4750-AFFF-461DA4B24683}" type="pres">
      <dgm:prSet presAssocID="{EA5D5418-7569-4872-9F38-FF31B7C612C2}" presName="sibTrans" presStyleLbl="bgSibTrans2D1" presStyleIdx="1" presStyleCnt="6"/>
      <dgm:spPr/>
      <dgm:t>
        <a:bodyPr/>
        <a:lstStyle/>
        <a:p>
          <a:endParaRPr lang="en-US"/>
        </a:p>
      </dgm:t>
    </dgm:pt>
    <dgm:pt modelId="{40B30653-30D0-4590-B718-5F5892A61199}" type="pres">
      <dgm:prSet presAssocID="{D4A07B30-E095-44B1-97F5-DCF675CD60AB}" presName="compNode" presStyleCnt="0"/>
      <dgm:spPr/>
    </dgm:pt>
    <dgm:pt modelId="{3AC0DD08-A6D9-4626-B49F-93CDCE01FF7E}" type="pres">
      <dgm:prSet presAssocID="{D4A07B30-E095-44B1-97F5-DCF675CD60AB}" presName="dummyConnPt" presStyleCnt="0"/>
      <dgm:spPr/>
    </dgm:pt>
    <dgm:pt modelId="{5AD642E0-F5F3-4929-B48A-933795A1A7E0}" type="pres">
      <dgm:prSet presAssocID="{D4A07B30-E095-44B1-97F5-DCF675CD60AB}" presName="node" presStyleLbl="node1" presStyleIdx="2" presStyleCnt="7" custScaleX="149648" custLinFactNeighborX="-11402">
        <dgm:presLayoutVars>
          <dgm:bulletEnabled val="1"/>
        </dgm:presLayoutVars>
      </dgm:prSet>
      <dgm:spPr/>
      <dgm:t>
        <a:bodyPr/>
        <a:lstStyle/>
        <a:p>
          <a:endParaRPr lang="en-US"/>
        </a:p>
      </dgm:t>
    </dgm:pt>
    <dgm:pt modelId="{FB769896-2389-46A8-8021-515032B1257C}" type="pres">
      <dgm:prSet presAssocID="{488540D1-13A1-4DCA-BEAE-613CF57E09CA}" presName="sibTrans" presStyleLbl="bgSibTrans2D1" presStyleIdx="2" presStyleCnt="6"/>
      <dgm:spPr/>
      <dgm:t>
        <a:bodyPr/>
        <a:lstStyle/>
        <a:p>
          <a:endParaRPr lang="en-US"/>
        </a:p>
      </dgm:t>
    </dgm:pt>
    <dgm:pt modelId="{B92C434D-23D8-420A-BC12-2D18D98C7C9C}" type="pres">
      <dgm:prSet presAssocID="{D44A9947-CE9F-4D93-8586-165FA243250F}" presName="compNode" presStyleCnt="0"/>
      <dgm:spPr/>
    </dgm:pt>
    <dgm:pt modelId="{B2A43A08-AF84-429C-9F6D-FB1C84B5BA84}" type="pres">
      <dgm:prSet presAssocID="{D44A9947-CE9F-4D93-8586-165FA243250F}" presName="dummyConnPt" presStyleCnt="0"/>
      <dgm:spPr/>
    </dgm:pt>
    <dgm:pt modelId="{736CC9FF-85A4-4DB2-933A-8F49A2E83E04}" type="pres">
      <dgm:prSet presAssocID="{D44A9947-CE9F-4D93-8586-165FA243250F}" presName="node" presStyleLbl="node1" presStyleIdx="3" presStyleCnt="7" custScaleX="191408" custLinFactNeighborX="-8876">
        <dgm:presLayoutVars>
          <dgm:bulletEnabled val="1"/>
        </dgm:presLayoutVars>
      </dgm:prSet>
      <dgm:spPr/>
      <dgm:t>
        <a:bodyPr/>
        <a:lstStyle/>
        <a:p>
          <a:endParaRPr lang="en-US"/>
        </a:p>
      </dgm:t>
    </dgm:pt>
    <dgm:pt modelId="{0B199E53-8400-4F2F-AEC5-D66A10F7C947}" type="pres">
      <dgm:prSet presAssocID="{E0333595-8961-45C5-8BF3-AED8F5BBE962}" presName="sibTrans" presStyleLbl="bgSibTrans2D1" presStyleIdx="3" presStyleCnt="6"/>
      <dgm:spPr/>
      <dgm:t>
        <a:bodyPr/>
        <a:lstStyle/>
        <a:p>
          <a:endParaRPr lang="en-US"/>
        </a:p>
      </dgm:t>
    </dgm:pt>
    <dgm:pt modelId="{6A2939FC-E138-4F3C-8D7A-D6725D315AEA}" type="pres">
      <dgm:prSet presAssocID="{BF8CA4D3-79A4-4A0D-98C2-C20732BC0E6A}" presName="compNode" presStyleCnt="0"/>
      <dgm:spPr/>
    </dgm:pt>
    <dgm:pt modelId="{B796FE05-C466-4F21-B718-6B5C2372520F}" type="pres">
      <dgm:prSet presAssocID="{BF8CA4D3-79A4-4A0D-98C2-C20732BC0E6A}" presName="dummyConnPt" presStyleCnt="0"/>
      <dgm:spPr/>
    </dgm:pt>
    <dgm:pt modelId="{CF96AF57-3173-409D-977F-A992E1DB18DA}" type="pres">
      <dgm:prSet presAssocID="{BF8CA4D3-79A4-4A0D-98C2-C20732BC0E6A}" presName="node" presStyleLbl="node1" presStyleIdx="4" presStyleCnt="7" custScaleX="190253" custLinFactNeighborX="-8298">
        <dgm:presLayoutVars>
          <dgm:bulletEnabled val="1"/>
        </dgm:presLayoutVars>
      </dgm:prSet>
      <dgm:spPr/>
      <dgm:t>
        <a:bodyPr/>
        <a:lstStyle/>
        <a:p>
          <a:endParaRPr lang="en-US"/>
        </a:p>
      </dgm:t>
    </dgm:pt>
    <dgm:pt modelId="{A6E18554-0D7B-424F-8896-2F1E0966E3A8}" type="pres">
      <dgm:prSet presAssocID="{71EBDFC5-349D-4D95-AB38-CBB227280B37}" presName="sibTrans" presStyleLbl="bgSibTrans2D1" presStyleIdx="4" presStyleCnt="6"/>
      <dgm:spPr/>
      <dgm:t>
        <a:bodyPr/>
        <a:lstStyle/>
        <a:p>
          <a:endParaRPr lang="en-US"/>
        </a:p>
      </dgm:t>
    </dgm:pt>
    <dgm:pt modelId="{FA223C2D-A551-4EDB-A432-5F07F77668D9}" type="pres">
      <dgm:prSet presAssocID="{C8DC0411-FECB-46F3-9823-94038A846498}" presName="compNode" presStyleCnt="0"/>
      <dgm:spPr/>
    </dgm:pt>
    <dgm:pt modelId="{5E941366-0E45-41A3-9185-0A7D54DDE379}" type="pres">
      <dgm:prSet presAssocID="{C8DC0411-FECB-46F3-9823-94038A846498}" presName="dummyConnPt" presStyleCnt="0"/>
      <dgm:spPr/>
    </dgm:pt>
    <dgm:pt modelId="{47EA1267-BD9D-45F5-8D60-76F5C60E8ED3}" type="pres">
      <dgm:prSet presAssocID="{C8DC0411-FECB-46F3-9823-94038A846498}" presName="node" presStyleLbl="node1" presStyleIdx="5" presStyleCnt="7" custScaleX="190536" custLinFactNeighborX="-8876">
        <dgm:presLayoutVars>
          <dgm:bulletEnabled val="1"/>
        </dgm:presLayoutVars>
      </dgm:prSet>
      <dgm:spPr/>
      <dgm:t>
        <a:bodyPr/>
        <a:lstStyle/>
        <a:p>
          <a:endParaRPr lang="en-US"/>
        </a:p>
      </dgm:t>
    </dgm:pt>
    <dgm:pt modelId="{9C23C63E-F8AF-4FFB-B11C-1D2369C1540E}" type="pres">
      <dgm:prSet presAssocID="{6ED241F7-BE9E-4626-8D72-DFFD99778F07}" presName="sibTrans" presStyleLbl="bgSibTrans2D1" presStyleIdx="5" presStyleCnt="6" custAng="20957616"/>
      <dgm:spPr/>
      <dgm:t>
        <a:bodyPr/>
        <a:lstStyle/>
        <a:p>
          <a:endParaRPr lang="en-US"/>
        </a:p>
      </dgm:t>
    </dgm:pt>
    <dgm:pt modelId="{C9F53210-6BC2-4CB7-BCA6-CB7EBC72FCE1}" type="pres">
      <dgm:prSet presAssocID="{1D987CF0-12B8-40C3-BD47-AC55F462CF2B}" presName="compNode" presStyleCnt="0"/>
      <dgm:spPr/>
    </dgm:pt>
    <dgm:pt modelId="{A5E404F0-45D5-4FEB-9314-2A35C12D82E7}" type="pres">
      <dgm:prSet presAssocID="{1D987CF0-12B8-40C3-BD47-AC55F462CF2B}" presName="dummyConnPt" presStyleCnt="0"/>
      <dgm:spPr/>
    </dgm:pt>
    <dgm:pt modelId="{8532EADF-6624-4B4E-BFF5-5338CA74CBEA}" type="pres">
      <dgm:prSet presAssocID="{1D987CF0-12B8-40C3-BD47-AC55F462CF2B}" presName="node" presStyleLbl="node1" presStyleIdx="6" presStyleCnt="7" custScaleY="213602" custLinFactNeighborY="2954">
        <dgm:presLayoutVars>
          <dgm:bulletEnabled val="1"/>
        </dgm:presLayoutVars>
      </dgm:prSet>
      <dgm:spPr/>
      <dgm:t>
        <a:bodyPr/>
        <a:lstStyle/>
        <a:p>
          <a:endParaRPr lang="en-US"/>
        </a:p>
      </dgm:t>
    </dgm:pt>
  </dgm:ptLst>
  <dgm:cxnLst>
    <dgm:cxn modelId="{C5D7FDA5-7D5A-44D7-A926-FB6D0DCDD826}" type="presOf" srcId="{D3E23ABE-22CA-40EF-B3AE-98ADBE790269}" destId="{A86DE35F-908B-468C-9384-7239AD1051F5}" srcOrd="0" destOrd="0" presId="urn:microsoft.com/office/officeart/2005/8/layout/bProcess4"/>
    <dgm:cxn modelId="{477C4EE4-CD1B-4F1B-9E91-F11C0355A39A}" type="presOf" srcId="{D4A07B30-E095-44B1-97F5-DCF675CD60AB}" destId="{5AD642E0-F5F3-4929-B48A-933795A1A7E0}" srcOrd="0" destOrd="0" presId="urn:microsoft.com/office/officeart/2005/8/layout/bProcess4"/>
    <dgm:cxn modelId="{E114C84D-074C-4FBD-AD8B-42D7EBDB98CE}" type="presOf" srcId="{BF8CA4D3-79A4-4A0D-98C2-C20732BC0E6A}" destId="{CF96AF57-3173-409D-977F-A992E1DB18DA}" srcOrd="0" destOrd="0" presId="urn:microsoft.com/office/officeart/2005/8/layout/bProcess4"/>
    <dgm:cxn modelId="{F298A8FA-D2B6-45A6-924C-48BA01DF03B0}" srcId="{D3E23ABE-22CA-40EF-B3AE-98ADBE790269}" destId="{D4A07B30-E095-44B1-97F5-DCF675CD60AB}" srcOrd="2" destOrd="0" parTransId="{46790CAB-002F-4C75-97E6-27350C7A91A3}" sibTransId="{488540D1-13A1-4DCA-BEAE-613CF57E09CA}"/>
    <dgm:cxn modelId="{CDC8A7B9-36E2-4435-B1CC-CC7C3C3DD6E1}" type="presOf" srcId="{D44A9947-CE9F-4D93-8586-165FA243250F}" destId="{736CC9FF-85A4-4DB2-933A-8F49A2E83E04}" srcOrd="0" destOrd="0" presId="urn:microsoft.com/office/officeart/2005/8/layout/bProcess4"/>
    <dgm:cxn modelId="{5428CA2F-77A7-42DB-B061-38449A8910B3}" srcId="{D3E23ABE-22CA-40EF-B3AE-98ADBE790269}" destId="{BFCD1026-CAA1-45EE-8D96-63E9FADAAF81}" srcOrd="0" destOrd="0" parTransId="{E51BB2ED-EC4A-4652-BBE1-E668ABADA1BD}" sibTransId="{A67DD6E2-AC14-4D81-B359-0CC7AF979D68}"/>
    <dgm:cxn modelId="{577B1702-2469-4788-B859-AD7561331390}" type="presOf" srcId="{C8DC0411-FECB-46F3-9823-94038A846498}" destId="{47EA1267-BD9D-45F5-8D60-76F5C60E8ED3}" srcOrd="0" destOrd="0" presId="urn:microsoft.com/office/officeart/2005/8/layout/bProcess4"/>
    <dgm:cxn modelId="{2D22350C-BDE8-446D-8322-36C57832640C}" type="presOf" srcId="{71EBDFC5-349D-4D95-AB38-CBB227280B37}" destId="{A6E18554-0D7B-424F-8896-2F1E0966E3A8}" srcOrd="0" destOrd="0" presId="urn:microsoft.com/office/officeart/2005/8/layout/bProcess4"/>
    <dgm:cxn modelId="{78CEC31F-B26E-47DD-984B-573BC5DD6CEC}" type="presOf" srcId="{AD244C62-2A77-41BF-BCF2-E1C85E2DABE1}" destId="{3C600230-E8C7-4A8A-94E4-4C913567CB37}" srcOrd="0" destOrd="0" presId="urn:microsoft.com/office/officeart/2005/8/layout/bProcess4"/>
    <dgm:cxn modelId="{DA6CD4B7-21C9-4ACA-990D-969EAE717236}" type="presOf" srcId="{E0333595-8961-45C5-8BF3-AED8F5BBE962}" destId="{0B199E53-8400-4F2F-AEC5-D66A10F7C947}" srcOrd="0" destOrd="0" presId="urn:microsoft.com/office/officeart/2005/8/layout/bProcess4"/>
    <dgm:cxn modelId="{84D689E8-3E21-4146-AB02-46383F25F648}" type="presOf" srcId="{6ED241F7-BE9E-4626-8D72-DFFD99778F07}" destId="{9C23C63E-F8AF-4FFB-B11C-1D2369C1540E}" srcOrd="0" destOrd="0" presId="urn:microsoft.com/office/officeart/2005/8/layout/bProcess4"/>
    <dgm:cxn modelId="{82E11922-C8FB-4AF7-8783-EBD32A3E6C29}" srcId="{D3E23ABE-22CA-40EF-B3AE-98ADBE790269}" destId="{AD244C62-2A77-41BF-BCF2-E1C85E2DABE1}" srcOrd="1" destOrd="0" parTransId="{D58C6B82-85A6-4190-8AFB-76085A555CE6}" sibTransId="{EA5D5418-7569-4872-9F38-FF31B7C612C2}"/>
    <dgm:cxn modelId="{CD70D1A9-415A-4313-B766-7824EF7A50BE}" srcId="{D3E23ABE-22CA-40EF-B3AE-98ADBE790269}" destId="{BF8CA4D3-79A4-4A0D-98C2-C20732BC0E6A}" srcOrd="4" destOrd="0" parTransId="{F5F5D2EC-EE4D-4D39-A2EB-6D0D92AEE464}" sibTransId="{71EBDFC5-349D-4D95-AB38-CBB227280B37}"/>
    <dgm:cxn modelId="{4A5772C4-84AF-450A-9FA8-1240C48D5950}" type="presOf" srcId="{A67DD6E2-AC14-4D81-B359-0CC7AF979D68}" destId="{8C5083BA-8E52-4FBE-949D-1126FD9B337F}" srcOrd="0" destOrd="0" presId="urn:microsoft.com/office/officeart/2005/8/layout/bProcess4"/>
    <dgm:cxn modelId="{87147765-CB95-4B20-87E3-700342A0A79B}" type="presOf" srcId="{EA5D5418-7569-4872-9F38-FF31B7C612C2}" destId="{E475BF58-222E-4750-AFFF-461DA4B24683}" srcOrd="0" destOrd="0" presId="urn:microsoft.com/office/officeart/2005/8/layout/bProcess4"/>
    <dgm:cxn modelId="{A5B6105B-1C33-4E59-AF35-25E6B4AF8576}" srcId="{D3E23ABE-22CA-40EF-B3AE-98ADBE790269}" destId="{C8DC0411-FECB-46F3-9823-94038A846498}" srcOrd="5" destOrd="0" parTransId="{27A05ABA-D191-4972-A697-D0D3B60E74B4}" sibTransId="{6ED241F7-BE9E-4626-8D72-DFFD99778F07}"/>
    <dgm:cxn modelId="{FE827718-1E3A-48A4-9BD3-DE51F563CC62}" type="presOf" srcId="{1D987CF0-12B8-40C3-BD47-AC55F462CF2B}" destId="{8532EADF-6624-4B4E-BFF5-5338CA74CBEA}" srcOrd="0" destOrd="0" presId="urn:microsoft.com/office/officeart/2005/8/layout/bProcess4"/>
    <dgm:cxn modelId="{ECEA9EE0-7D0F-44DF-8969-E6905CA76DCE}" type="presOf" srcId="{BFCD1026-CAA1-45EE-8D96-63E9FADAAF81}" destId="{047B057F-5691-49C4-A6F5-857FEA142DE6}" srcOrd="0" destOrd="0" presId="urn:microsoft.com/office/officeart/2005/8/layout/bProcess4"/>
    <dgm:cxn modelId="{A54B94C6-4CF8-42BA-9730-743EA37BA59D}" srcId="{D3E23ABE-22CA-40EF-B3AE-98ADBE790269}" destId="{1D987CF0-12B8-40C3-BD47-AC55F462CF2B}" srcOrd="6" destOrd="0" parTransId="{5C6A8BE1-C369-4FF3-859F-BB454F053409}" sibTransId="{9EEEA20D-C840-4B9F-ABE3-926B239B2EEC}"/>
    <dgm:cxn modelId="{0140708F-AB00-4B3C-84CE-1017B9B16045}" type="presOf" srcId="{488540D1-13A1-4DCA-BEAE-613CF57E09CA}" destId="{FB769896-2389-46A8-8021-515032B1257C}" srcOrd="0" destOrd="0" presId="urn:microsoft.com/office/officeart/2005/8/layout/bProcess4"/>
    <dgm:cxn modelId="{CD39DCFC-4021-4A5E-BB60-3495B3C5FE26}" srcId="{D3E23ABE-22CA-40EF-B3AE-98ADBE790269}" destId="{D44A9947-CE9F-4D93-8586-165FA243250F}" srcOrd="3" destOrd="0" parTransId="{D092C8EF-B590-46B7-9F65-1ED48F5032F5}" sibTransId="{E0333595-8961-45C5-8BF3-AED8F5BBE962}"/>
    <dgm:cxn modelId="{72544F9F-9033-4F29-BC7A-D00CF681B0E8}" type="presParOf" srcId="{A86DE35F-908B-468C-9384-7239AD1051F5}" destId="{1F49BC12-562C-4009-89BC-2FFB1B1EBBD6}" srcOrd="0" destOrd="0" presId="urn:microsoft.com/office/officeart/2005/8/layout/bProcess4"/>
    <dgm:cxn modelId="{2A0C7533-3012-4380-96DC-A5F6629CCDA8}" type="presParOf" srcId="{1F49BC12-562C-4009-89BC-2FFB1B1EBBD6}" destId="{91C884C4-435F-467A-962F-AB3B187BF5A5}" srcOrd="0" destOrd="0" presId="urn:microsoft.com/office/officeart/2005/8/layout/bProcess4"/>
    <dgm:cxn modelId="{438186D1-E194-45EB-BE61-39BCEF242F28}" type="presParOf" srcId="{1F49BC12-562C-4009-89BC-2FFB1B1EBBD6}" destId="{047B057F-5691-49C4-A6F5-857FEA142DE6}" srcOrd="1" destOrd="0" presId="urn:microsoft.com/office/officeart/2005/8/layout/bProcess4"/>
    <dgm:cxn modelId="{3191CA15-FDD9-490B-AD46-691101028475}" type="presParOf" srcId="{A86DE35F-908B-468C-9384-7239AD1051F5}" destId="{8C5083BA-8E52-4FBE-949D-1126FD9B337F}" srcOrd="1" destOrd="0" presId="urn:microsoft.com/office/officeart/2005/8/layout/bProcess4"/>
    <dgm:cxn modelId="{78FAA7B7-9059-4901-A64B-39FF3BF88F6F}" type="presParOf" srcId="{A86DE35F-908B-468C-9384-7239AD1051F5}" destId="{483988F4-7393-4731-A39A-A7B1B6630693}" srcOrd="2" destOrd="0" presId="urn:microsoft.com/office/officeart/2005/8/layout/bProcess4"/>
    <dgm:cxn modelId="{F8E17F9C-BFEF-46CE-B8B8-F19F1D42AD57}" type="presParOf" srcId="{483988F4-7393-4731-A39A-A7B1B6630693}" destId="{3D0B7FB1-0E60-4884-B856-200D92906522}" srcOrd="0" destOrd="0" presId="urn:microsoft.com/office/officeart/2005/8/layout/bProcess4"/>
    <dgm:cxn modelId="{DD1FB341-1F34-492D-A948-5BE7D28742B7}" type="presParOf" srcId="{483988F4-7393-4731-A39A-A7B1B6630693}" destId="{3C600230-E8C7-4A8A-94E4-4C913567CB37}" srcOrd="1" destOrd="0" presId="urn:microsoft.com/office/officeart/2005/8/layout/bProcess4"/>
    <dgm:cxn modelId="{04C1F5E1-5D35-4898-9828-28D7EABE49BA}" type="presParOf" srcId="{A86DE35F-908B-468C-9384-7239AD1051F5}" destId="{E475BF58-222E-4750-AFFF-461DA4B24683}" srcOrd="3" destOrd="0" presId="urn:microsoft.com/office/officeart/2005/8/layout/bProcess4"/>
    <dgm:cxn modelId="{72D444E7-7AFE-4270-9109-1D6AA73BBE79}" type="presParOf" srcId="{A86DE35F-908B-468C-9384-7239AD1051F5}" destId="{40B30653-30D0-4590-B718-5F5892A61199}" srcOrd="4" destOrd="0" presId="urn:microsoft.com/office/officeart/2005/8/layout/bProcess4"/>
    <dgm:cxn modelId="{C6BA7217-1203-46E8-9AC2-1E263AC495AA}" type="presParOf" srcId="{40B30653-30D0-4590-B718-5F5892A61199}" destId="{3AC0DD08-A6D9-4626-B49F-93CDCE01FF7E}" srcOrd="0" destOrd="0" presId="urn:microsoft.com/office/officeart/2005/8/layout/bProcess4"/>
    <dgm:cxn modelId="{2CE40DA9-B702-4112-8918-E47EEF11E527}" type="presParOf" srcId="{40B30653-30D0-4590-B718-5F5892A61199}" destId="{5AD642E0-F5F3-4929-B48A-933795A1A7E0}" srcOrd="1" destOrd="0" presId="urn:microsoft.com/office/officeart/2005/8/layout/bProcess4"/>
    <dgm:cxn modelId="{9DB293CC-A2C3-49BA-BA3F-7BF6A271D771}" type="presParOf" srcId="{A86DE35F-908B-468C-9384-7239AD1051F5}" destId="{FB769896-2389-46A8-8021-515032B1257C}" srcOrd="5" destOrd="0" presId="urn:microsoft.com/office/officeart/2005/8/layout/bProcess4"/>
    <dgm:cxn modelId="{030D8F5D-6975-4F93-8478-F3D2B3A2C63E}" type="presParOf" srcId="{A86DE35F-908B-468C-9384-7239AD1051F5}" destId="{B92C434D-23D8-420A-BC12-2D18D98C7C9C}" srcOrd="6" destOrd="0" presId="urn:microsoft.com/office/officeart/2005/8/layout/bProcess4"/>
    <dgm:cxn modelId="{F0D1F55C-0299-493A-8A75-515E4799198C}" type="presParOf" srcId="{B92C434D-23D8-420A-BC12-2D18D98C7C9C}" destId="{B2A43A08-AF84-429C-9F6D-FB1C84B5BA84}" srcOrd="0" destOrd="0" presId="urn:microsoft.com/office/officeart/2005/8/layout/bProcess4"/>
    <dgm:cxn modelId="{FC7DACFE-7420-42D7-BFFE-A972B4E855DC}" type="presParOf" srcId="{B92C434D-23D8-420A-BC12-2D18D98C7C9C}" destId="{736CC9FF-85A4-4DB2-933A-8F49A2E83E04}" srcOrd="1" destOrd="0" presId="urn:microsoft.com/office/officeart/2005/8/layout/bProcess4"/>
    <dgm:cxn modelId="{1D633071-E454-4DD0-B424-88AE6AE6269C}" type="presParOf" srcId="{A86DE35F-908B-468C-9384-7239AD1051F5}" destId="{0B199E53-8400-4F2F-AEC5-D66A10F7C947}" srcOrd="7" destOrd="0" presId="urn:microsoft.com/office/officeart/2005/8/layout/bProcess4"/>
    <dgm:cxn modelId="{56DEA360-110F-4A7D-B745-23387C1AE1D3}" type="presParOf" srcId="{A86DE35F-908B-468C-9384-7239AD1051F5}" destId="{6A2939FC-E138-4F3C-8D7A-D6725D315AEA}" srcOrd="8" destOrd="0" presId="urn:microsoft.com/office/officeart/2005/8/layout/bProcess4"/>
    <dgm:cxn modelId="{8A998AA8-7044-4401-8C47-45887DD97F0A}" type="presParOf" srcId="{6A2939FC-E138-4F3C-8D7A-D6725D315AEA}" destId="{B796FE05-C466-4F21-B718-6B5C2372520F}" srcOrd="0" destOrd="0" presId="urn:microsoft.com/office/officeart/2005/8/layout/bProcess4"/>
    <dgm:cxn modelId="{C1BFCAE1-0F85-42FC-A352-4D9895D790A6}" type="presParOf" srcId="{6A2939FC-E138-4F3C-8D7A-D6725D315AEA}" destId="{CF96AF57-3173-409D-977F-A992E1DB18DA}" srcOrd="1" destOrd="0" presId="urn:microsoft.com/office/officeart/2005/8/layout/bProcess4"/>
    <dgm:cxn modelId="{96CA9035-B4DA-462F-827F-0BD6F003EC00}" type="presParOf" srcId="{A86DE35F-908B-468C-9384-7239AD1051F5}" destId="{A6E18554-0D7B-424F-8896-2F1E0966E3A8}" srcOrd="9" destOrd="0" presId="urn:microsoft.com/office/officeart/2005/8/layout/bProcess4"/>
    <dgm:cxn modelId="{8355673F-807C-4AE8-9B15-B71E4AA95642}" type="presParOf" srcId="{A86DE35F-908B-468C-9384-7239AD1051F5}" destId="{FA223C2D-A551-4EDB-A432-5F07F77668D9}" srcOrd="10" destOrd="0" presId="urn:microsoft.com/office/officeart/2005/8/layout/bProcess4"/>
    <dgm:cxn modelId="{0BDF7FE2-5637-4454-A604-685AB6AB4A76}" type="presParOf" srcId="{FA223C2D-A551-4EDB-A432-5F07F77668D9}" destId="{5E941366-0E45-41A3-9185-0A7D54DDE379}" srcOrd="0" destOrd="0" presId="urn:microsoft.com/office/officeart/2005/8/layout/bProcess4"/>
    <dgm:cxn modelId="{85DB4B0D-4832-4EC3-AD3C-6FE42B9E2B59}" type="presParOf" srcId="{FA223C2D-A551-4EDB-A432-5F07F77668D9}" destId="{47EA1267-BD9D-45F5-8D60-76F5C60E8ED3}" srcOrd="1" destOrd="0" presId="urn:microsoft.com/office/officeart/2005/8/layout/bProcess4"/>
    <dgm:cxn modelId="{8D8E2025-6631-4359-9791-C896C27AA478}" type="presParOf" srcId="{A86DE35F-908B-468C-9384-7239AD1051F5}" destId="{9C23C63E-F8AF-4FFB-B11C-1D2369C1540E}" srcOrd="11" destOrd="0" presId="urn:microsoft.com/office/officeart/2005/8/layout/bProcess4"/>
    <dgm:cxn modelId="{E0E636E7-E40E-4640-8074-73BF38DE63DF}" type="presParOf" srcId="{A86DE35F-908B-468C-9384-7239AD1051F5}" destId="{C9F53210-6BC2-4CB7-BCA6-CB7EBC72FCE1}" srcOrd="12" destOrd="0" presId="urn:microsoft.com/office/officeart/2005/8/layout/bProcess4"/>
    <dgm:cxn modelId="{FE067AD5-F0CB-44D2-9449-9FBF78620577}" type="presParOf" srcId="{C9F53210-6BC2-4CB7-BCA6-CB7EBC72FCE1}" destId="{A5E404F0-45D5-4FEB-9314-2A35C12D82E7}" srcOrd="0" destOrd="0" presId="urn:microsoft.com/office/officeart/2005/8/layout/bProcess4"/>
    <dgm:cxn modelId="{EA837ED9-D346-4069-A6B8-E8BD73F1A612}" type="presParOf" srcId="{C9F53210-6BC2-4CB7-BCA6-CB7EBC72FCE1}" destId="{8532EADF-6624-4B4E-BFF5-5338CA74CBEA}"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4096A9-67E6-4DCC-9F85-818B7EEDA115}"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66EB292C-CD4C-4D94-9CCD-3DABFCF0539C}">
      <dgm:prSet phldrT="[Κείμενο]" custT="1"/>
      <dgm:spPr/>
      <dgm:t>
        <a:bodyPr/>
        <a:lstStyle/>
        <a:p>
          <a:r>
            <a:rPr lang="el-GR" sz="1600" b="1" dirty="0" smtClean="0">
              <a:latin typeface="+mn-lt"/>
              <a:cs typeface="Arial" pitchFamily="34" charset="0"/>
            </a:rPr>
            <a:t/>
          </a:r>
          <a:br>
            <a:rPr lang="el-GR" sz="1600" b="1" dirty="0" smtClean="0">
              <a:latin typeface="+mn-lt"/>
              <a:cs typeface="Arial" pitchFamily="34" charset="0"/>
            </a:rPr>
          </a:br>
          <a:r>
            <a:rPr lang="el-GR" sz="1600" b="1" dirty="0" smtClean="0">
              <a:latin typeface="+mn-lt"/>
              <a:cs typeface="Arial" pitchFamily="34" charset="0"/>
            </a:rPr>
            <a:t>Η συντριπτική πλειοψηφία των εκπαιδευτικών και των άλλων φορέων εκπαίδευσης θεωρούν  απαραίτητη την συνεχή και συστηματική επιμόρφωσή τους και τη συμμετοχή τους στο σχεδιασμό της. </a:t>
          </a:r>
          <a:br>
            <a:rPr lang="el-GR" sz="1600" b="1" dirty="0" smtClean="0">
              <a:latin typeface="+mn-lt"/>
              <a:cs typeface="Arial" pitchFamily="34" charset="0"/>
            </a:rPr>
          </a:br>
          <a:r>
            <a:rPr lang="el-GR" sz="1600" b="1" dirty="0" smtClean="0">
              <a:latin typeface="+mn-lt"/>
              <a:cs typeface="Arial" pitchFamily="34" charset="0"/>
            </a:rPr>
            <a:t>Όμως, τα προγράμματα επιμόρφωσης της τελευταίας δεκαετίας χαρακτηρίζονται από την πλειονότητα των εκπαιδευτικών ως </a:t>
          </a:r>
          <a:r>
            <a:rPr lang="el-GR" sz="1600" b="1" i="1" dirty="0" smtClean="0">
              <a:latin typeface="+mn-lt"/>
              <a:cs typeface="Arial" pitchFamily="34" charset="0"/>
            </a:rPr>
            <a:t>αναποτελεσματικά</a:t>
          </a:r>
          <a:r>
            <a:rPr lang="el-GR" sz="1600" b="1" dirty="0" smtClean="0">
              <a:latin typeface="+mn-lt"/>
              <a:cs typeface="Arial" pitchFamily="34" charset="0"/>
            </a:rPr>
            <a:t>, χωρίς </a:t>
          </a:r>
          <a:br>
            <a:rPr lang="el-GR" sz="1600" b="1" dirty="0" smtClean="0">
              <a:latin typeface="+mn-lt"/>
              <a:cs typeface="Arial" pitchFamily="34" charset="0"/>
            </a:rPr>
          </a:br>
          <a:r>
            <a:rPr lang="el-GR" sz="1600" b="1" dirty="0" smtClean="0">
              <a:latin typeface="+mn-lt"/>
              <a:cs typeface="Arial" pitchFamily="34" charset="0"/>
            </a:rPr>
            <a:t>να συμβάλλουν σημαντικά στην επαγγελματική τους εξέλιξη και χωρίς να ανταποκρίνονται </a:t>
          </a:r>
          <a:br>
            <a:rPr lang="el-GR" sz="1600" b="1" dirty="0" smtClean="0">
              <a:latin typeface="+mn-lt"/>
              <a:cs typeface="Arial" pitchFamily="34" charset="0"/>
            </a:rPr>
          </a:br>
          <a:r>
            <a:rPr lang="el-GR" sz="1600" b="1" dirty="0" smtClean="0">
              <a:latin typeface="+mn-lt"/>
              <a:cs typeface="Arial" pitchFamily="34" charset="0"/>
            </a:rPr>
            <a:t>στις πραγματικές τους ανάγκες . </a:t>
          </a:r>
          <a:endParaRPr lang="en-US" sz="1600" b="1" dirty="0"/>
        </a:p>
      </dgm:t>
    </dgm:pt>
    <dgm:pt modelId="{F588D462-079C-4A27-A81C-4694D7E029A3}" type="parTrans" cxnId="{B3E70369-3DBA-46C2-83A0-D939D64C692A}">
      <dgm:prSet/>
      <dgm:spPr/>
      <dgm:t>
        <a:bodyPr/>
        <a:lstStyle/>
        <a:p>
          <a:endParaRPr lang="en-US" sz="1600" b="1"/>
        </a:p>
      </dgm:t>
    </dgm:pt>
    <dgm:pt modelId="{20C1AF5E-1904-4038-8572-9A5BEF5D9699}" type="sibTrans" cxnId="{B3E70369-3DBA-46C2-83A0-D939D64C692A}">
      <dgm:prSet custT="1"/>
      <dgm:spPr/>
      <dgm:t>
        <a:bodyPr/>
        <a:lstStyle/>
        <a:p>
          <a:endParaRPr lang="en-US" sz="1600" b="1"/>
        </a:p>
      </dgm:t>
    </dgm:pt>
    <dgm:pt modelId="{4CD37F49-C33B-44C1-B1FC-64783B7C90AD}">
      <dgm:prSet custT="1"/>
      <dgm:spPr/>
      <dgm:t>
        <a:bodyPr/>
        <a:lstStyle/>
        <a:p>
          <a:r>
            <a:rPr lang="el-GR" sz="1600" b="1" dirty="0" smtClean="0">
              <a:latin typeface="+mn-lt"/>
              <a:cs typeface="Arial" pitchFamily="34" charset="0"/>
            </a:rPr>
            <a:t>Δεν υπάρχει σύνδεση </a:t>
          </a:r>
          <a:br>
            <a:rPr lang="el-GR" sz="1600" b="1" dirty="0" smtClean="0">
              <a:latin typeface="+mn-lt"/>
              <a:cs typeface="Arial" pitchFamily="34" charset="0"/>
            </a:rPr>
          </a:br>
          <a:r>
            <a:rPr lang="el-GR" sz="1600" b="1" dirty="0" smtClean="0">
              <a:latin typeface="+mn-lt"/>
              <a:cs typeface="Arial" pitchFamily="34" charset="0"/>
            </a:rPr>
            <a:t>της επιμόρφωσης με </a:t>
          </a:r>
          <a:br>
            <a:rPr lang="el-GR" sz="1600" b="1" dirty="0" smtClean="0">
              <a:latin typeface="+mn-lt"/>
              <a:cs typeface="Arial" pitchFamily="34" charset="0"/>
            </a:rPr>
          </a:br>
          <a:r>
            <a:rPr lang="el-GR" sz="1600" b="1" dirty="0" smtClean="0">
              <a:latin typeface="+mn-lt"/>
              <a:cs typeface="Arial" pitchFamily="34" charset="0"/>
            </a:rPr>
            <a:t>τις ανάγκες, τους ρυθμούς λειτουργίας και τους χρόνους των σχολείων.</a:t>
          </a:r>
          <a:endParaRPr lang="el-GR" sz="1600" b="1" dirty="0" smtClean="0">
            <a:latin typeface="Arial" pitchFamily="34" charset="0"/>
            <a:cs typeface="Arial" pitchFamily="34" charset="0"/>
          </a:endParaRPr>
        </a:p>
      </dgm:t>
    </dgm:pt>
    <dgm:pt modelId="{EC59CC7A-1D8B-4538-93F6-CB93D4E11CB2}" type="parTrans" cxnId="{F77DBE91-30B2-47B4-B8E3-D8CA7E88AAE4}">
      <dgm:prSet/>
      <dgm:spPr/>
      <dgm:t>
        <a:bodyPr/>
        <a:lstStyle/>
        <a:p>
          <a:endParaRPr lang="en-US" sz="1600" b="1"/>
        </a:p>
      </dgm:t>
    </dgm:pt>
    <dgm:pt modelId="{8F1B4244-7565-40A9-AF23-9DBAE2094B76}" type="sibTrans" cxnId="{F77DBE91-30B2-47B4-B8E3-D8CA7E88AAE4}">
      <dgm:prSet/>
      <dgm:spPr/>
      <dgm:t>
        <a:bodyPr/>
        <a:lstStyle/>
        <a:p>
          <a:endParaRPr lang="en-US" sz="1600" b="1"/>
        </a:p>
      </dgm:t>
    </dgm:pt>
    <dgm:pt modelId="{68BB40C0-92E1-4F96-9173-BE0FB8C9C499}" type="pres">
      <dgm:prSet presAssocID="{CD4096A9-67E6-4DCC-9F85-818B7EEDA115}" presName="Name0" presStyleCnt="0">
        <dgm:presLayoutVars>
          <dgm:dir/>
          <dgm:resizeHandles val="exact"/>
        </dgm:presLayoutVars>
      </dgm:prSet>
      <dgm:spPr/>
      <dgm:t>
        <a:bodyPr/>
        <a:lstStyle/>
        <a:p>
          <a:endParaRPr lang="en-US"/>
        </a:p>
      </dgm:t>
    </dgm:pt>
    <dgm:pt modelId="{00C7E9D4-6CCC-4423-B15F-FB1BCEAEE6EC}" type="pres">
      <dgm:prSet presAssocID="{66EB292C-CD4C-4D94-9CCD-3DABFCF0539C}" presName="node" presStyleLbl="node1" presStyleIdx="0" presStyleCnt="2">
        <dgm:presLayoutVars>
          <dgm:bulletEnabled val="1"/>
        </dgm:presLayoutVars>
      </dgm:prSet>
      <dgm:spPr/>
      <dgm:t>
        <a:bodyPr/>
        <a:lstStyle/>
        <a:p>
          <a:endParaRPr lang="en-US"/>
        </a:p>
      </dgm:t>
    </dgm:pt>
    <dgm:pt modelId="{58D9D6FC-FA41-4A4B-AEAD-32FD69DD02BB}" type="pres">
      <dgm:prSet presAssocID="{20C1AF5E-1904-4038-8572-9A5BEF5D9699}" presName="sibTrans" presStyleLbl="sibTrans2D1" presStyleIdx="0" presStyleCnt="1"/>
      <dgm:spPr/>
      <dgm:t>
        <a:bodyPr/>
        <a:lstStyle/>
        <a:p>
          <a:endParaRPr lang="en-US"/>
        </a:p>
      </dgm:t>
    </dgm:pt>
    <dgm:pt modelId="{FA7C2727-0B73-4E43-820C-4C19011F0D1C}" type="pres">
      <dgm:prSet presAssocID="{20C1AF5E-1904-4038-8572-9A5BEF5D9699}" presName="connectorText" presStyleLbl="sibTrans2D1" presStyleIdx="0" presStyleCnt="1"/>
      <dgm:spPr/>
      <dgm:t>
        <a:bodyPr/>
        <a:lstStyle/>
        <a:p>
          <a:endParaRPr lang="en-US"/>
        </a:p>
      </dgm:t>
    </dgm:pt>
    <dgm:pt modelId="{ECD85B3A-1D49-43A6-B5DE-C5D5D4585877}" type="pres">
      <dgm:prSet presAssocID="{4CD37F49-C33B-44C1-B1FC-64783B7C90AD}" presName="node" presStyleLbl="node1" presStyleIdx="1" presStyleCnt="2">
        <dgm:presLayoutVars>
          <dgm:bulletEnabled val="1"/>
        </dgm:presLayoutVars>
      </dgm:prSet>
      <dgm:spPr/>
      <dgm:t>
        <a:bodyPr/>
        <a:lstStyle/>
        <a:p>
          <a:endParaRPr lang="en-US"/>
        </a:p>
      </dgm:t>
    </dgm:pt>
  </dgm:ptLst>
  <dgm:cxnLst>
    <dgm:cxn modelId="{482A28EB-3C27-4604-8AEF-EF88F5A1B111}" type="presOf" srcId="{4CD37F49-C33B-44C1-B1FC-64783B7C90AD}" destId="{ECD85B3A-1D49-43A6-B5DE-C5D5D4585877}" srcOrd="0" destOrd="0" presId="urn:microsoft.com/office/officeart/2005/8/layout/process1"/>
    <dgm:cxn modelId="{B3E70369-3DBA-46C2-83A0-D939D64C692A}" srcId="{CD4096A9-67E6-4DCC-9F85-818B7EEDA115}" destId="{66EB292C-CD4C-4D94-9CCD-3DABFCF0539C}" srcOrd="0" destOrd="0" parTransId="{F588D462-079C-4A27-A81C-4694D7E029A3}" sibTransId="{20C1AF5E-1904-4038-8572-9A5BEF5D9699}"/>
    <dgm:cxn modelId="{A4AB49C6-D07C-4824-8CCF-BC5C658E5861}" type="presOf" srcId="{CD4096A9-67E6-4DCC-9F85-818B7EEDA115}" destId="{68BB40C0-92E1-4F96-9173-BE0FB8C9C499}" srcOrd="0" destOrd="0" presId="urn:microsoft.com/office/officeart/2005/8/layout/process1"/>
    <dgm:cxn modelId="{D333CEE9-0361-473E-A5AC-C43972C8EC0E}" type="presOf" srcId="{20C1AF5E-1904-4038-8572-9A5BEF5D9699}" destId="{58D9D6FC-FA41-4A4B-AEAD-32FD69DD02BB}" srcOrd="0" destOrd="0" presId="urn:microsoft.com/office/officeart/2005/8/layout/process1"/>
    <dgm:cxn modelId="{97AB9A0A-1D76-4C2A-8BB3-FCDF9F509C82}" type="presOf" srcId="{66EB292C-CD4C-4D94-9CCD-3DABFCF0539C}" destId="{00C7E9D4-6CCC-4423-B15F-FB1BCEAEE6EC}" srcOrd="0" destOrd="0" presId="urn:microsoft.com/office/officeart/2005/8/layout/process1"/>
    <dgm:cxn modelId="{A670D730-E114-4196-B001-FDB6F2896209}" type="presOf" srcId="{20C1AF5E-1904-4038-8572-9A5BEF5D9699}" destId="{FA7C2727-0B73-4E43-820C-4C19011F0D1C}" srcOrd="1" destOrd="0" presId="urn:microsoft.com/office/officeart/2005/8/layout/process1"/>
    <dgm:cxn modelId="{F77DBE91-30B2-47B4-B8E3-D8CA7E88AAE4}" srcId="{CD4096A9-67E6-4DCC-9F85-818B7EEDA115}" destId="{4CD37F49-C33B-44C1-B1FC-64783B7C90AD}" srcOrd="1" destOrd="0" parTransId="{EC59CC7A-1D8B-4538-93F6-CB93D4E11CB2}" sibTransId="{8F1B4244-7565-40A9-AF23-9DBAE2094B76}"/>
    <dgm:cxn modelId="{338D4C39-1CDA-4BD3-8313-6F6628509F26}" type="presParOf" srcId="{68BB40C0-92E1-4F96-9173-BE0FB8C9C499}" destId="{00C7E9D4-6CCC-4423-B15F-FB1BCEAEE6EC}" srcOrd="0" destOrd="0" presId="urn:microsoft.com/office/officeart/2005/8/layout/process1"/>
    <dgm:cxn modelId="{BDDBE177-754D-41ED-B217-49A4DA9404D7}" type="presParOf" srcId="{68BB40C0-92E1-4F96-9173-BE0FB8C9C499}" destId="{58D9D6FC-FA41-4A4B-AEAD-32FD69DD02BB}" srcOrd="1" destOrd="0" presId="urn:microsoft.com/office/officeart/2005/8/layout/process1"/>
    <dgm:cxn modelId="{D767C463-76E8-4D6A-8A20-8B89B5863351}" type="presParOf" srcId="{58D9D6FC-FA41-4A4B-AEAD-32FD69DD02BB}" destId="{FA7C2727-0B73-4E43-820C-4C19011F0D1C}" srcOrd="0" destOrd="0" presId="urn:microsoft.com/office/officeart/2005/8/layout/process1"/>
    <dgm:cxn modelId="{C6607D4B-6023-4172-9DC0-60EB381DBCE3}" type="presParOf" srcId="{68BB40C0-92E1-4F96-9173-BE0FB8C9C499}" destId="{ECD85B3A-1D49-43A6-B5DE-C5D5D4585877}"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D3E2B1-1FFF-48C1-ACF8-A61E359E5349}" type="doc">
      <dgm:prSet loTypeId="urn:microsoft.com/office/officeart/2005/8/layout/hProcess7#2" loCatId="process" qsTypeId="urn:microsoft.com/office/officeart/2005/8/quickstyle/simple2" qsCatId="simple" csTypeId="urn:microsoft.com/office/officeart/2005/8/colors/accent0_3" csCatId="mainScheme" phldr="1"/>
      <dgm:spPr/>
      <dgm:t>
        <a:bodyPr/>
        <a:lstStyle/>
        <a:p>
          <a:endParaRPr lang="en-US"/>
        </a:p>
      </dgm:t>
    </dgm:pt>
    <dgm:pt modelId="{40D829D4-2651-4D6E-BEEE-7A72F5D6F203}">
      <dgm:prSet phldrT="[Κείμενο]" custT="1"/>
      <dgm:spPr/>
      <dgm:t>
        <a:bodyPr/>
        <a:lstStyle/>
        <a:p>
          <a:pPr marL="0" indent="0"/>
          <a:r>
            <a:rPr lang="el-GR" sz="1700" b="1" dirty="0" smtClean="0">
              <a:latin typeface="+mj-lt"/>
              <a:cs typeface="Arial" pitchFamily="34" charset="0"/>
            </a:rPr>
            <a:t>Σύμφωνα με τα αποτελέσματα της </a:t>
          </a:r>
          <a:r>
            <a:rPr lang="en-US" sz="1700" b="1" dirty="0" err="1" smtClean="0">
              <a:latin typeface="+mj-lt"/>
              <a:cs typeface="Arial" pitchFamily="34" charset="0"/>
            </a:rPr>
            <a:t>Surveylang</a:t>
          </a:r>
          <a:r>
            <a:rPr lang="el-GR" sz="1700" b="1" dirty="0" smtClean="0">
              <a:latin typeface="+mj-lt"/>
              <a:cs typeface="Arial" pitchFamily="34" charset="0"/>
            </a:rPr>
            <a:t>, παρόλο που το 30% των εκπαιδευτικών αγγλικής και γαλλικής έχει κάνει μεταπτυχιακές σπουδές</a:t>
          </a:r>
          <a:r>
            <a:rPr lang="en-US" sz="1700" b="1" dirty="0" smtClean="0">
              <a:latin typeface="+mj-lt"/>
              <a:cs typeface="Arial" pitchFamily="34" charset="0"/>
            </a:rPr>
            <a:t>,</a:t>
          </a:r>
          <a:r>
            <a:rPr lang="el-GR" sz="1700" b="1" dirty="0" smtClean="0">
              <a:latin typeface="+mj-lt"/>
              <a:cs typeface="Arial" pitchFamily="34" charset="0"/>
            </a:rPr>
            <a:t> λίγο παραπάνω από το 1/3  έχουν πάρει μέρος σε επιμορφωτικά σεμινάρια κυρίως κατά  τη διάρκεια του εργασιακού τους ωραρίου. </a:t>
          </a:r>
          <a:endParaRPr lang="en-US" sz="1700" b="1" dirty="0">
            <a:latin typeface="+mj-lt"/>
          </a:endParaRPr>
        </a:p>
      </dgm:t>
    </dgm:pt>
    <dgm:pt modelId="{B0E791B8-0CDC-4718-A4C7-AEB92AD6A2C8}" type="parTrans" cxnId="{2BF4817C-7EC2-48DE-A367-8DDD55E9E618}">
      <dgm:prSet/>
      <dgm:spPr/>
      <dgm:t>
        <a:bodyPr/>
        <a:lstStyle/>
        <a:p>
          <a:endParaRPr lang="en-US" sz="1700"/>
        </a:p>
      </dgm:t>
    </dgm:pt>
    <dgm:pt modelId="{8C257851-47FC-448E-A352-FE4AA0E3EB1D}" type="sibTrans" cxnId="{2BF4817C-7EC2-48DE-A367-8DDD55E9E618}">
      <dgm:prSet/>
      <dgm:spPr/>
      <dgm:t>
        <a:bodyPr/>
        <a:lstStyle/>
        <a:p>
          <a:endParaRPr lang="en-US" sz="1700"/>
        </a:p>
      </dgm:t>
    </dgm:pt>
    <dgm:pt modelId="{9182ABB1-338A-4F03-843E-64E4BB0181A5}">
      <dgm:prSet custT="1"/>
      <dgm:spPr/>
      <dgm:t>
        <a:bodyPr/>
        <a:lstStyle/>
        <a:p>
          <a:r>
            <a:rPr lang="el-GR" sz="1700" b="1" dirty="0" smtClean="0">
              <a:latin typeface="+mj-lt"/>
              <a:cs typeface="Arial" pitchFamily="34" charset="0"/>
            </a:rPr>
            <a:t>Οι ξενόγλωσσοι εκπαιδευτικοί δήλωσαν ότι η έλλειψη κινήτρων δυσχεραίνει τη  συμμετοχή τους σε μορφές </a:t>
          </a:r>
          <a:r>
            <a:rPr lang="el-GR" sz="1700" b="1" dirty="0" err="1" smtClean="0">
              <a:latin typeface="+mj-lt"/>
              <a:cs typeface="Arial" pitchFamily="34" charset="0"/>
            </a:rPr>
            <a:t>ενδοϋπηρεσιακής</a:t>
          </a:r>
          <a:r>
            <a:rPr lang="el-GR" sz="1700" b="1" dirty="0" smtClean="0">
              <a:latin typeface="+mj-lt"/>
              <a:cs typeface="Arial" pitchFamily="34" charset="0"/>
            </a:rPr>
            <a:t> επιμόρφωσης </a:t>
          </a:r>
        </a:p>
      </dgm:t>
    </dgm:pt>
    <dgm:pt modelId="{EBB8E8F5-41C9-4589-B134-4160DAD1BA45}" type="parTrans" cxnId="{2FE24F27-65F7-4213-9E01-37E0A4BD828F}">
      <dgm:prSet/>
      <dgm:spPr/>
      <dgm:t>
        <a:bodyPr/>
        <a:lstStyle/>
        <a:p>
          <a:endParaRPr lang="en-US" sz="1700"/>
        </a:p>
      </dgm:t>
    </dgm:pt>
    <dgm:pt modelId="{BBD2BF30-EDFD-43A7-A37A-58787CEB5A9B}" type="sibTrans" cxnId="{2FE24F27-65F7-4213-9E01-37E0A4BD828F}">
      <dgm:prSet/>
      <dgm:spPr/>
      <dgm:t>
        <a:bodyPr/>
        <a:lstStyle/>
        <a:p>
          <a:endParaRPr lang="en-US" sz="1700"/>
        </a:p>
      </dgm:t>
    </dgm:pt>
    <dgm:pt modelId="{E2897244-E7CF-45FD-A33C-400DBFCC0CA8}">
      <dgm:prSet custT="1"/>
      <dgm:spPr/>
      <dgm:t>
        <a:bodyPr/>
        <a:lstStyle/>
        <a:p>
          <a:r>
            <a:rPr lang="el-GR" sz="1700" b="1" dirty="0" smtClean="0">
              <a:latin typeface="+mj-lt"/>
              <a:cs typeface="Arial" pitchFamily="34" charset="0"/>
            </a:rPr>
            <a:t>Οι ξενόγλωσσοι εκπαιδευτικοί έχουν τα μικρότερα ποσοστά συμμετοχής σε επισκέψεις ανταλλαγής και παραμονής στο εξωτερικό, λόγω έλλειψης οικονομικών κινήτρων. </a:t>
          </a:r>
        </a:p>
      </dgm:t>
    </dgm:pt>
    <dgm:pt modelId="{B1B64AFE-F8BD-44B6-A292-FEBBAE1E27E8}" type="parTrans" cxnId="{F2DC5AB4-3E3E-4933-953C-45129C41B510}">
      <dgm:prSet/>
      <dgm:spPr/>
      <dgm:t>
        <a:bodyPr/>
        <a:lstStyle/>
        <a:p>
          <a:endParaRPr lang="en-US" sz="1700"/>
        </a:p>
      </dgm:t>
    </dgm:pt>
    <dgm:pt modelId="{329009B7-5AB6-4F72-887F-7905D152041C}" type="sibTrans" cxnId="{F2DC5AB4-3E3E-4933-953C-45129C41B510}">
      <dgm:prSet/>
      <dgm:spPr/>
      <dgm:t>
        <a:bodyPr/>
        <a:lstStyle/>
        <a:p>
          <a:endParaRPr lang="en-US" sz="1700"/>
        </a:p>
      </dgm:t>
    </dgm:pt>
    <dgm:pt modelId="{862BD11B-BE95-4B1C-8260-5A6C5B0AF058}">
      <dgm:prSet phldrT="[Κείμενο]" custT="1"/>
      <dgm:spPr/>
      <dgm:t>
        <a:bodyPr/>
        <a:lstStyle/>
        <a:p>
          <a:endParaRPr lang="en-US" sz="1700" dirty="0"/>
        </a:p>
      </dgm:t>
    </dgm:pt>
    <dgm:pt modelId="{3A71C4DB-F79F-4484-B24D-9276B4814181}" type="parTrans" cxnId="{803A3A3B-A3BB-4148-8E5C-FDC3178F07E7}">
      <dgm:prSet/>
      <dgm:spPr/>
      <dgm:t>
        <a:bodyPr/>
        <a:lstStyle/>
        <a:p>
          <a:endParaRPr lang="en-US" sz="1700"/>
        </a:p>
      </dgm:t>
    </dgm:pt>
    <dgm:pt modelId="{F6C4F6EE-19A4-42ED-AAC9-1388C34505BC}" type="sibTrans" cxnId="{803A3A3B-A3BB-4148-8E5C-FDC3178F07E7}">
      <dgm:prSet/>
      <dgm:spPr/>
      <dgm:t>
        <a:bodyPr/>
        <a:lstStyle/>
        <a:p>
          <a:endParaRPr lang="en-US" sz="1700"/>
        </a:p>
      </dgm:t>
    </dgm:pt>
    <dgm:pt modelId="{4F932E22-3EE3-4FFF-9AED-5E795A5DD8EA}">
      <dgm:prSet custT="1"/>
      <dgm:spPr/>
      <dgm:t>
        <a:bodyPr/>
        <a:lstStyle/>
        <a:p>
          <a:endParaRPr lang="el-GR" sz="1700" dirty="0" smtClean="0">
            <a:latin typeface="Arial" pitchFamily="34" charset="0"/>
            <a:cs typeface="Arial" pitchFamily="34" charset="0"/>
          </a:endParaRPr>
        </a:p>
      </dgm:t>
    </dgm:pt>
    <dgm:pt modelId="{CBAB5F4A-645B-4C07-AB20-9E54356C65FE}" type="parTrans" cxnId="{8870885D-DDC0-424A-9448-BFA180F85770}">
      <dgm:prSet/>
      <dgm:spPr/>
      <dgm:t>
        <a:bodyPr/>
        <a:lstStyle/>
        <a:p>
          <a:endParaRPr lang="en-US" sz="1700"/>
        </a:p>
      </dgm:t>
    </dgm:pt>
    <dgm:pt modelId="{7A4754D0-C9AC-4B84-A4FB-6CA7F3676DA6}" type="sibTrans" cxnId="{8870885D-DDC0-424A-9448-BFA180F85770}">
      <dgm:prSet/>
      <dgm:spPr/>
      <dgm:t>
        <a:bodyPr/>
        <a:lstStyle/>
        <a:p>
          <a:endParaRPr lang="en-US" sz="1700"/>
        </a:p>
      </dgm:t>
    </dgm:pt>
    <dgm:pt modelId="{B49EBAC9-62EB-4F92-A836-F7284C27CB08}">
      <dgm:prSet custT="1"/>
      <dgm:spPr/>
      <dgm:t>
        <a:bodyPr/>
        <a:lstStyle/>
        <a:p>
          <a:endParaRPr lang="el-GR" sz="1700" dirty="0" smtClean="0">
            <a:latin typeface="Arial" pitchFamily="34" charset="0"/>
            <a:cs typeface="Arial" pitchFamily="34" charset="0"/>
          </a:endParaRPr>
        </a:p>
      </dgm:t>
    </dgm:pt>
    <dgm:pt modelId="{FFF90658-4FEF-4719-B26E-E0849741D93E}" type="parTrans" cxnId="{D61129B0-194D-4DDC-8B02-135B937B2C58}">
      <dgm:prSet/>
      <dgm:spPr/>
      <dgm:t>
        <a:bodyPr/>
        <a:lstStyle/>
        <a:p>
          <a:endParaRPr lang="en-US" sz="1700"/>
        </a:p>
      </dgm:t>
    </dgm:pt>
    <dgm:pt modelId="{6A935784-5629-4343-9262-03EFF12DE5D0}" type="sibTrans" cxnId="{D61129B0-194D-4DDC-8B02-135B937B2C58}">
      <dgm:prSet/>
      <dgm:spPr/>
      <dgm:t>
        <a:bodyPr/>
        <a:lstStyle/>
        <a:p>
          <a:endParaRPr lang="en-US" sz="1700"/>
        </a:p>
      </dgm:t>
    </dgm:pt>
    <dgm:pt modelId="{D546528B-9CF8-4CDD-B3CE-F62A793F478E}" type="pres">
      <dgm:prSet presAssocID="{1ED3E2B1-1FFF-48C1-ACF8-A61E359E5349}" presName="Name0" presStyleCnt="0">
        <dgm:presLayoutVars>
          <dgm:dir/>
          <dgm:animLvl val="lvl"/>
          <dgm:resizeHandles val="exact"/>
        </dgm:presLayoutVars>
      </dgm:prSet>
      <dgm:spPr/>
      <dgm:t>
        <a:bodyPr/>
        <a:lstStyle/>
        <a:p>
          <a:endParaRPr lang="en-US"/>
        </a:p>
      </dgm:t>
    </dgm:pt>
    <dgm:pt modelId="{D4DD3D24-BD9C-4681-94C8-E34DE014C63F}" type="pres">
      <dgm:prSet presAssocID="{862BD11B-BE95-4B1C-8260-5A6C5B0AF058}" presName="compositeNode" presStyleCnt="0">
        <dgm:presLayoutVars>
          <dgm:bulletEnabled val="1"/>
        </dgm:presLayoutVars>
      </dgm:prSet>
      <dgm:spPr/>
    </dgm:pt>
    <dgm:pt modelId="{2E9B6356-243C-4554-AE36-6767897B048A}" type="pres">
      <dgm:prSet presAssocID="{862BD11B-BE95-4B1C-8260-5A6C5B0AF058}" presName="bgRect" presStyleLbl="node1" presStyleIdx="0" presStyleCnt="3" custScaleY="117957" custLinFactNeighborY="10573"/>
      <dgm:spPr/>
      <dgm:t>
        <a:bodyPr/>
        <a:lstStyle/>
        <a:p>
          <a:endParaRPr lang="en-US"/>
        </a:p>
      </dgm:t>
    </dgm:pt>
    <dgm:pt modelId="{265CC062-08DC-4C04-948E-0241AE68B901}" type="pres">
      <dgm:prSet presAssocID="{862BD11B-BE95-4B1C-8260-5A6C5B0AF058}" presName="parentNode" presStyleLbl="node1" presStyleIdx="0" presStyleCnt="3">
        <dgm:presLayoutVars>
          <dgm:chMax val="0"/>
          <dgm:bulletEnabled val="1"/>
        </dgm:presLayoutVars>
      </dgm:prSet>
      <dgm:spPr/>
      <dgm:t>
        <a:bodyPr/>
        <a:lstStyle/>
        <a:p>
          <a:endParaRPr lang="en-US"/>
        </a:p>
      </dgm:t>
    </dgm:pt>
    <dgm:pt modelId="{C3B3D8AD-C47F-42EC-BF2B-4ED54D710AE0}" type="pres">
      <dgm:prSet presAssocID="{862BD11B-BE95-4B1C-8260-5A6C5B0AF058}" presName="childNode" presStyleLbl="node1" presStyleIdx="0" presStyleCnt="3">
        <dgm:presLayoutVars>
          <dgm:bulletEnabled val="1"/>
        </dgm:presLayoutVars>
      </dgm:prSet>
      <dgm:spPr/>
      <dgm:t>
        <a:bodyPr/>
        <a:lstStyle/>
        <a:p>
          <a:endParaRPr lang="en-US"/>
        </a:p>
      </dgm:t>
    </dgm:pt>
    <dgm:pt modelId="{0FBCA1F4-9053-49B3-ABFD-D93F2C42086B}" type="pres">
      <dgm:prSet presAssocID="{F6C4F6EE-19A4-42ED-AAC9-1388C34505BC}" presName="hSp" presStyleCnt="0"/>
      <dgm:spPr/>
    </dgm:pt>
    <dgm:pt modelId="{C632E0B5-B6B5-4064-89CC-12BE437436A6}" type="pres">
      <dgm:prSet presAssocID="{F6C4F6EE-19A4-42ED-AAC9-1388C34505BC}" presName="vProcSp" presStyleCnt="0"/>
      <dgm:spPr/>
    </dgm:pt>
    <dgm:pt modelId="{CB65CDCA-386B-44CC-BF27-A846CB07EC08}" type="pres">
      <dgm:prSet presAssocID="{F6C4F6EE-19A4-42ED-AAC9-1388C34505BC}" presName="vSp1" presStyleCnt="0"/>
      <dgm:spPr/>
    </dgm:pt>
    <dgm:pt modelId="{FCD0098A-C25F-4037-9E8E-4AD02D9B1197}" type="pres">
      <dgm:prSet presAssocID="{F6C4F6EE-19A4-42ED-AAC9-1388C34505BC}" presName="simulatedConn" presStyleLbl="solidFgAcc1" presStyleIdx="0" presStyleCnt="2" custLinFactY="103742" custLinFactNeighborX="16281" custLinFactNeighborY="200000"/>
      <dgm:spPr>
        <a:solidFill>
          <a:srgbClr val="F0AF2D"/>
        </a:solidFill>
        <a:ln>
          <a:solidFill>
            <a:schemeClr val="bg1">
              <a:lumMod val="95000"/>
            </a:schemeClr>
          </a:solidFill>
        </a:ln>
      </dgm:spPr>
    </dgm:pt>
    <dgm:pt modelId="{30466876-05E9-46E9-ACC5-9F28AF1311A9}" type="pres">
      <dgm:prSet presAssocID="{F6C4F6EE-19A4-42ED-AAC9-1388C34505BC}" presName="vSp2" presStyleCnt="0"/>
      <dgm:spPr/>
    </dgm:pt>
    <dgm:pt modelId="{7371503E-2498-44F3-80B7-AAA8DCC9B126}" type="pres">
      <dgm:prSet presAssocID="{F6C4F6EE-19A4-42ED-AAC9-1388C34505BC}" presName="sibTrans" presStyleCnt="0"/>
      <dgm:spPr/>
    </dgm:pt>
    <dgm:pt modelId="{6C06F5D3-7799-4A39-A31B-3098A5F547A4}" type="pres">
      <dgm:prSet presAssocID="{4F932E22-3EE3-4FFF-9AED-5E795A5DD8EA}" presName="compositeNode" presStyleCnt="0">
        <dgm:presLayoutVars>
          <dgm:bulletEnabled val="1"/>
        </dgm:presLayoutVars>
      </dgm:prSet>
      <dgm:spPr/>
    </dgm:pt>
    <dgm:pt modelId="{159D308A-6E11-4167-92E7-D8C18B02621B}" type="pres">
      <dgm:prSet presAssocID="{4F932E22-3EE3-4FFF-9AED-5E795A5DD8EA}" presName="bgRect" presStyleLbl="node1" presStyleIdx="1" presStyleCnt="3" custScaleY="117957" custLinFactNeighborY="10573"/>
      <dgm:spPr/>
      <dgm:t>
        <a:bodyPr/>
        <a:lstStyle/>
        <a:p>
          <a:endParaRPr lang="en-US"/>
        </a:p>
      </dgm:t>
    </dgm:pt>
    <dgm:pt modelId="{2734CB86-7FEF-4ABE-BAA9-8C605EA3719B}" type="pres">
      <dgm:prSet presAssocID="{4F932E22-3EE3-4FFF-9AED-5E795A5DD8EA}" presName="parentNode" presStyleLbl="node1" presStyleIdx="1" presStyleCnt="3">
        <dgm:presLayoutVars>
          <dgm:chMax val="0"/>
          <dgm:bulletEnabled val="1"/>
        </dgm:presLayoutVars>
      </dgm:prSet>
      <dgm:spPr/>
      <dgm:t>
        <a:bodyPr/>
        <a:lstStyle/>
        <a:p>
          <a:endParaRPr lang="en-US"/>
        </a:p>
      </dgm:t>
    </dgm:pt>
    <dgm:pt modelId="{AD260669-6679-468A-BE9C-DDEA514F9AC1}" type="pres">
      <dgm:prSet presAssocID="{4F932E22-3EE3-4FFF-9AED-5E795A5DD8EA}" presName="childNode" presStyleLbl="node1" presStyleIdx="1" presStyleCnt="3">
        <dgm:presLayoutVars>
          <dgm:bulletEnabled val="1"/>
        </dgm:presLayoutVars>
      </dgm:prSet>
      <dgm:spPr/>
      <dgm:t>
        <a:bodyPr/>
        <a:lstStyle/>
        <a:p>
          <a:endParaRPr lang="en-US"/>
        </a:p>
      </dgm:t>
    </dgm:pt>
    <dgm:pt modelId="{2127896C-1C2B-4E89-8C19-3A51C0893E6C}" type="pres">
      <dgm:prSet presAssocID="{7A4754D0-C9AC-4B84-A4FB-6CA7F3676DA6}" presName="hSp" presStyleCnt="0"/>
      <dgm:spPr/>
    </dgm:pt>
    <dgm:pt modelId="{7BAFEA7D-DD93-4EA6-9FE5-263D24F9CF09}" type="pres">
      <dgm:prSet presAssocID="{7A4754D0-C9AC-4B84-A4FB-6CA7F3676DA6}" presName="vProcSp" presStyleCnt="0"/>
      <dgm:spPr/>
    </dgm:pt>
    <dgm:pt modelId="{7A1E7D74-E1B8-4C41-947B-C4D9E2013C50}" type="pres">
      <dgm:prSet presAssocID="{7A4754D0-C9AC-4B84-A4FB-6CA7F3676DA6}" presName="vSp1" presStyleCnt="0"/>
      <dgm:spPr/>
    </dgm:pt>
    <dgm:pt modelId="{BF416694-4553-4836-96F5-8AC9CBA12B77}" type="pres">
      <dgm:prSet presAssocID="{7A4754D0-C9AC-4B84-A4FB-6CA7F3676DA6}" presName="simulatedConn" presStyleLbl="solidFgAcc1" presStyleIdx="1" presStyleCnt="2" custLinFactY="103742" custLinFactNeighborX="21388" custLinFactNeighborY="200000"/>
      <dgm:spPr>
        <a:solidFill>
          <a:srgbClr val="F0AF2D"/>
        </a:solidFill>
        <a:ln>
          <a:solidFill>
            <a:schemeClr val="bg1">
              <a:lumMod val="95000"/>
            </a:schemeClr>
          </a:solidFill>
        </a:ln>
      </dgm:spPr>
    </dgm:pt>
    <dgm:pt modelId="{A605E5D0-601D-46E0-8FE1-7ECE003B43C0}" type="pres">
      <dgm:prSet presAssocID="{7A4754D0-C9AC-4B84-A4FB-6CA7F3676DA6}" presName="vSp2" presStyleCnt="0"/>
      <dgm:spPr/>
    </dgm:pt>
    <dgm:pt modelId="{942B35CD-8360-430D-9757-1EF6B6EAC025}" type="pres">
      <dgm:prSet presAssocID="{7A4754D0-C9AC-4B84-A4FB-6CA7F3676DA6}" presName="sibTrans" presStyleCnt="0"/>
      <dgm:spPr/>
    </dgm:pt>
    <dgm:pt modelId="{E7A1857C-7022-438B-A5F3-D13DCA171048}" type="pres">
      <dgm:prSet presAssocID="{B49EBAC9-62EB-4F92-A836-F7284C27CB08}" presName="compositeNode" presStyleCnt="0">
        <dgm:presLayoutVars>
          <dgm:bulletEnabled val="1"/>
        </dgm:presLayoutVars>
      </dgm:prSet>
      <dgm:spPr/>
    </dgm:pt>
    <dgm:pt modelId="{03D2E164-3202-4160-9468-A91FCD1446BC}" type="pres">
      <dgm:prSet presAssocID="{B49EBAC9-62EB-4F92-A836-F7284C27CB08}" presName="bgRect" presStyleLbl="node1" presStyleIdx="2" presStyleCnt="3" custScaleY="117957" custLinFactNeighborY="10573"/>
      <dgm:spPr/>
      <dgm:t>
        <a:bodyPr/>
        <a:lstStyle/>
        <a:p>
          <a:endParaRPr lang="en-US"/>
        </a:p>
      </dgm:t>
    </dgm:pt>
    <dgm:pt modelId="{9239A589-6A3B-4FB5-8BDA-261E5913A4A7}" type="pres">
      <dgm:prSet presAssocID="{B49EBAC9-62EB-4F92-A836-F7284C27CB08}" presName="parentNode" presStyleLbl="node1" presStyleIdx="2" presStyleCnt="3">
        <dgm:presLayoutVars>
          <dgm:chMax val="0"/>
          <dgm:bulletEnabled val="1"/>
        </dgm:presLayoutVars>
      </dgm:prSet>
      <dgm:spPr/>
      <dgm:t>
        <a:bodyPr/>
        <a:lstStyle/>
        <a:p>
          <a:endParaRPr lang="en-US"/>
        </a:p>
      </dgm:t>
    </dgm:pt>
    <dgm:pt modelId="{245AF515-E37E-43C5-8F94-64134527D55A}" type="pres">
      <dgm:prSet presAssocID="{B49EBAC9-62EB-4F92-A836-F7284C27CB08}" presName="childNode" presStyleLbl="node1" presStyleIdx="2" presStyleCnt="3">
        <dgm:presLayoutVars>
          <dgm:bulletEnabled val="1"/>
        </dgm:presLayoutVars>
      </dgm:prSet>
      <dgm:spPr/>
      <dgm:t>
        <a:bodyPr/>
        <a:lstStyle/>
        <a:p>
          <a:endParaRPr lang="en-US"/>
        </a:p>
      </dgm:t>
    </dgm:pt>
  </dgm:ptLst>
  <dgm:cxnLst>
    <dgm:cxn modelId="{803A3A3B-A3BB-4148-8E5C-FDC3178F07E7}" srcId="{1ED3E2B1-1FFF-48C1-ACF8-A61E359E5349}" destId="{862BD11B-BE95-4B1C-8260-5A6C5B0AF058}" srcOrd="0" destOrd="0" parTransId="{3A71C4DB-F79F-4484-B24D-9276B4814181}" sibTransId="{F6C4F6EE-19A4-42ED-AAC9-1388C34505BC}"/>
    <dgm:cxn modelId="{9EEBE937-5939-49C2-B9AE-6E7F01B58D2A}" type="presOf" srcId="{B49EBAC9-62EB-4F92-A836-F7284C27CB08}" destId="{9239A589-6A3B-4FB5-8BDA-261E5913A4A7}" srcOrd="1" destOrd="0" presId="urn:microsoft.com/office/officeart/2005/8/layout/hProcess7#2"/>
    <dgm:cxn modelId="{E903564B-40A8-4655-AF91-E4089080C85E}" type="presOf" srcId="{E2897244-E7CF-45FD-A33C-400DBFCC0CA8}" destId="{245AF515-E37E-43C5-8F94-64134527D55A}" srcOrd="0" destOrd="0" presId="urn:microsoft.com/office/officeart/2005/8/layout/hProcess7#2"/>
    <dgm:cxn modelId="{342E5296-ADCE-421A-9BA5-92FD5894477E}" type="presOf" srcId="{862BD11B-BE95-4B1C-8260-5A6C5B0AF058}" destId="{265CC062-08DC-4C04-948E-0241AE68B901}" srcOrd="1" destOrd="0" presId="urn:microsoft.com/office/officeart/2005/8/layout/hProcess7#2"/>
    <dgm:cxn modelId="{D612FDA5-4024-4945-BF95-0B2FDB233BE9}" type="presOf" srcId="{B49EBAC9-62EB-4F92-A836-F7284C27CB08}" destId="{03D2E164-3202-4160-9468-A91FCD1446BC}" srcOrd="0" destOrd="0" presId="urn:microsoft.com/office/officeart/2005/8/layout/hProcess7#2"/>
    <dgm:cxn modelId="{8579439E-DA36-41C0-8E6C-EEC780C13B21}" type="presOf" srcId="{4F932E22-3EE3-4FFF-9AED-5E795A5DD8EA}" destId="{159D308A-6E11-4167-92E7-D8C18B02621B}" srcOrd="0" destOrd="0" presId="urn:microsoft.com/office/officeart/2005/8/layout/hProcess7#2"/>
    <dgm:cxn modelId="{ECF2CF39-5DAB-4B6C-9485-A9B96185646E}" type="presOf" srcId="{9182ABB1-338A-4F03-843E-64E4BB0181A5}" destId="{AD260669-6679-468A-BE9C-DDEA514F9AC1}" srcOrd="0" destOrd="0" presId="urn:microsoft.com/office/officeart/2005/8/layout/hProcess7#2"/>
    <dgm:cxn modelId="{D61129B0-194D-4DDC-8B02-135B937B2C58}" srcId="{1ED3E2B1-1FFF-48C1-ACF8-A61E359E5349}" destId="{B49EBAC9-62EB-4F92-A836-F7284C27CB08}" srcOrd="2" destOrd="0" parTransId="{FFF90658-4FEF-4719-B26E-E0849741D93E}" sibTransId="{6A935784-5629-4343-9262-03EFF12DE5D0}"/>
    <dgm:cxn modelId="{B2527840-F81F-4EF2-BFF1-5292CC97949B}" type="presOf" srcId="{1ED3E2B1-1FFF-48C1-ACF8-A61E359E5349}" destId="{D546528B-9CF8-4CDD-B3CE-F62A793F478E}" srcOrd="0" destOrd="0" presId="urn:microsoft.com/office/officeart/2005/8/layout/hProcess7#2"/>
    <dgm:cxn modelId="{F2DC5AB4-3E3E-4933-953C-45129C41B510}" srcId="{B49EBAC9-62EB-4F92-A836-F7284C27CB08}" destId="{E2897244-E7CF-45FD-A33C-400DBFCC0CA8}" srcOrd="0" destOrd="0" parTransId="{B1B64AFE-F8BD-44B6-A292-FEBBAE1E27E8}" sibTransId="{329009B7-5AB6-4F72-887F-7905D152041C}"/>
    <dgm:cxn modelId="{2BF4817C-7EC2-48DE-A367-8DDD55E9E618}" srcId="{862BD11B-BE95-4B1C-8260-5A6C5B0AF058}" destId="{40D829D4-2651-4D6E-BEEE-7A72F5D6F203}" srcOrd="0" destOrd="0" parTransId="{B0E791B8-0CDC-4718-A4C7-AEB92AD6A2C8}" sibTransId="{8C257851-47FC-448E-A352-FE4AA0E3EB1D}"/>
    <dgm:cxn modelId="{53EF1EF4-0032-4517-99CF-3BBA2DA976AD}" type="presOf" srcId="{862BD11B-BE95-4B1C-8260-5A6C5B0AF058}" destId="{2E9B6356-243C-4554-AE36-6767897B048A}" srcOrd="0" destOrd="0" presId="urn:microsoft.com/office/officeart/2005/8/layout/hProcess7#2"/>
    <dgm:cxn modelId="{B41B141C-3321-4B4B-BC8A-99B6437ABAB9}" type="presOf" srcId="{4F932E22-3EE3-4FFF-9AED-5E795A5DD8EA}" destId="{2734CB86-7FEF-4ABE-BAA9-8C605EA3719B}" srcOrd="1" destOrd="0" presId="urn:microsoft.com/office/officeart/2005/8/layout/hProcess7#2"/>
    <dgm:cxn modelId="{8870885D-DDC0-424A-9448-BFA180F85770}" srcId="{1ED3E2B1-1FFF-48C1-ACF8-A61E359E5349}" destId="{4F932E22-3EE3-4FFF-9AED-5E795A5DD8EA}" srcOrd="1" destOrd="0" parTransId="{CBAB5F4A-645B-4C07-AB20-9E54356C65FE}" sibTransId="{7A4754D0-C9AC-4B84-A4FB-6CA7F3676DA6}"/>
    <dgm:cxn modelId="{DA1B1A13-D924-49BA-826D-A8ABADF89668}" type="presOf" srcId="{40D829D4-2651-4D6E-BEEE-7A72F5D6F203}" destId="{C3B3D8AD-C47F-42EC-BF2B-4ED54D710AE0}" srcOrd="0" destOrd="0" presId="urn:microsoft.com/office/officeart/2005/8/layout/hProcess7#2"/>
    <dgm:cxn modelId="{2FE24F27-65F7-4213-9E01-37E0A4BD828F}" srcId="{4F932E22-3EE3-4FFF-9AED-5E795A5DD8EA}" destId="{9182ABB1-338A-4F03-843E-64E4BB0181A5}" srcOrd="0" destOrd="0" parTransId="{EBB8E8F5-41C9-4589-B134-4160DAD1BA45}" sibTransId="{BBD2BF30-EDFD-43A7-A37A-58787CEB5A9B}"/>
    <dgm:cxn modelId="{AE94B2EC-8FB6-4AA5-BE61-CCBEF404C0E8}" type="presParOf" srcId="{D546528B-9CF8-4CDD-B3CE-F62A793F478E}" destId="{D4DD3D24-BD9C-4681-94C8-E34DE014C63F}" srcOrd="0" destOrd="0" presId="urn:microsoft.com/office/officeart/2005/8/layout/hProcess7#2"/>
    <dgm:cxn modelId="{65301CFF-27A7-41E6-A6AC-B65B5BEFAC6E}" type="presParOf" srcId="{D4DD3D24-BD9C-4681-94C8-E34DE014C63F}" destId="{2E9B6356-243C-4554-AE36-6767897B048A}" srcOrd="0" destOrd="0" presId="urn:microsoft.com/office/officeart/2005/8/layout/hProcess7#2"/>
    <dgm:cxn modelId="{8A9B473F-9913-4577-A7E2-03B0E9CF595E}" type="presParOf" srcId="{D4DD3D24-BD9C-4681-94C8-E34DE014C63F}" destId="{265CC062-08DC-4C04-948E-0241AE68B901}" srcOrd="1" destOrd="0" presId="urn:microsoft.com/office/officeart/2005/8/layout/hProcess7#2"/>
    <dgm:cxn modelId="{AE260B45-A757-4459-B4DA-7659E3C72EAB}" type="presParOf" srcId="{D4DD3D24-BD9C-4681-94C8-E34DE014C63F}" destId="{C3B3D8AD-C47F-42EC-BF2B-4ED54D710AE0}" srcOrd="2" destOrd="0" presId="urn:microsoft.com/office/officeart/2005/8/layout/hProcess7#2"/>
    <dgm:cxn modelId="{87598FA4-29C5-4D29-A95F-5E055B025A2F}" type="presParOf" srcId="{D546528B-9CF8-4CDD-B3CE-F62A793F478E}" destId="{0FBCA1F4-9053-49B3-ABFD-D93F2C42086B}" srcOrd="1" destOrd="0" presId="urn:microsoft.com/office/officeart/2005/8/layout/hProcess7#2"/>
    <dgm:cxn modelId="{0622B79F-EA12-4605-9476-30F401BDD122}" type="presParOf" srcId="{D546528B-9CF8-4CDD-B3CE-F62A793F478E}" destId="{C632E0B5-B6B5-4064-89CC-12BE437436A6}" srcOrd="2" destOrd="0" presId="urn:microsoft.com/office/officeart/2005/8/layout/hProcess7#2"/>
    <dgm:cxn modelId="{B4353655-67ED-4C65-9CE6-EB65BBC79EB9}" type="presParOf" srcId="{C632E0B5-B6B5-4064-89CC-12BE437436A6}" destId="{CB65CDCA-386B-44CC-BF27-A846CB07EC08}" srcOrd="0" destOrd="0" presId="urn:microsoft.com/office/officeart/2005/8/layout/hProcess7#2"/>
    <dgm:cxn modelId="{D59186A6-2814-4436-87A4-26159A8A6A18}" type="presParOf" srcId="{C632E0B5-B6B5-4064-89CC-12BE437436A6}" destId="{FCD0098A-C25F-4037-9E8E-4AD02D9B1197}" srcOrd="1" destOrd="0" presId="urn:microsoft.com/office/officeart/2005/8/layout/hProcess7#2"/>
    <dgm:cxn modelId="{050494A8-D4BE-4AE7-8752-C23D95D216B4}" type="presParOf" srcId="{C632E0B5-B6B5-4064-89CC-12BE437436A6}" destId="{30466876-05E9-46E9-ACC5-9F28AF1311A9}" srcOrd="2" destOrd="0" presId="urn:microsoft.com/office/officeart/2005/8/layout/hProcess7#2"/>
    <dgm:cxn modelId="{452DE8FD-C6D7-42A1-8829-ED8F66E7FA25}" type="presParOf" srcId="{D546528B-9CF8-4CDD-B3CE-F62A793F478E}" destId="{7371503E-2498-44F3-80B7-AAA8DCC9B126}" srcOrd="3" destOrd="0" presId="urn:microsoft.com/office/officeart/2005/8/layout/hProcess7#2"/>
    <dgm:cxn modelId="{16E5649B-4537-4910-A5C6-8D9C9FD3F0DB}" type="presParOf" srcId="{D546528B-9CF8-4CDD-B3CE-F62A793F478E}" destId="{6C06F5D3-7799-4A39-A31B-3098A5F547A4}" srcOrd="4" destOrd="0" presId="urn:microsoft.com/office/officeart/2005/8/layout/hProcess7#2"/>
    <dgm:cxn modelId="{CED74DDC-548B-4CED-B501-6C57BF16D9C4}" type="presParOf" srcId="{6C06F5D3-7799-4A39-A31B-3098A5F547A4}" destId="{159D308A-6E11-4167-92E7-D8C18B02621B}" srcOrd="0" destOrd="0" presId="urn:microsoft.com/office/officeart/2005/8/layout/hProcess7#2"/>
    <dgm:cxn modelId="{EDF7F4CC-2FBC-48AC-9FE7-ADEB655D5B1F}" type="presParOf" srcId="{6C06F5D3-7799-4A39-A31B-3098A5F547A4}" destId="{2734CB86-7FEF-4ABE-BAA9-8C605EA3719B}" srcOrd="1" destOrd="0" presId="urn:microsoft.com/office/officeart/2005/8/layout/hProcess7#2"/>
    <dgm:cxn modelId="{C3FF213A-39E6-4BF0-8570-B4256B4817A8}" type="presParOf" srcId="{6C06F5D3-7799-4A39-A31B-3098A5F547A4}" destId="{AD260669-6679-468A-BE9C-DDEA514F9AC1}" srcOrd="2" destOrd="0" presId="urn:microsoft.com/office/officeart/2005/8/layout/hProcess7#2"/>
    <dgm:cxn modelId="{2E27BDD2-74FD-45CE-8E9D-94A52060E790}" type="presParOf" srcId="{D546528B-9CF8-4CDD-B3CE-F62A793F478E}" destId="{2127896C-1C2B-4E89-8C19-3A51C0893E6C}" srcOrd="5" destOrd="0" presId="urn:microsoft.com/office/officeart/2005/8/layout/hProcess7#2"/>
    <dgm:cxn modelId="{8E3723C4-C7DE-4F70-B5EB-4EB0A0CD070D}" type="presParOf" srcId="{D546528B-9CF8-4CDD-B3CE-F62A793F478E}" destId="{7BAFEA7D-DD93-4EA6-9FE5-263D24F9CF09}" srcOrd="6" destOrd="0" presId="urn:microsoft.com/office/officeart/2005/8/layout/hProcess7#2"/>
    <dgm:cxn modelId="{88083842-D134-4072-8F74-419661A83A1E}" type="presParOf" srcId="{7BAFEA7D-DD93-4EA6-9FE5-263D24F9CF09}" destId="{7A1E7D74-E1B8-4C41-947B-C4D9E2013C50}" srcOrd="0" destOrd="0" presId="urn:microsoft.com/office/officeart/2005/8/layout/hProcess7#2"/>
    <dgm:cxn modelId="{3C18FB2B-72B3-42D5-81F6-AF7B43A182E7}" type="presParOf" srcId="{7BAFEA7D-DD93-4EA6-9FE5-263D24F9CF09}" destId="{BF416694-4553-4836-96F5-8AC9CBA12B77}" srcOrd="1" destOrd="0" presId="urn:microsoft.com/office/officeart/2005/8/layout/hProcess7#2"/>
    <dgm:cxn modelId="{AFAE5262-099F-4928-B526-D7616A586BA1}" type="presParOf" srcId="{7BAFEA7D-DD93-4EA6-9FE5-263D24F9CF09}" destId="{A605E5D0-601D-46E0-8FE1-7ECE003B43C0}" srcOrd="2" destOrd="0" presId="urn:microsoft.com/office/officeart/2005/8/layout/hProcess7#2"/>
    <dgm:cxn modelId="{75D35C27-3E19-429F-90EB-344B5A20D822}" type="presParOf" srcId="{D546528B-9CF8-4CDD-B3CE-F62A793F478E}" destId="{942B35CD-8360-430D-9757-1EF6B6EAC025}" srcOrd="7" destOrd="0" presId="urn:microsoft.com/office/officeart/2005/8/layout/hProcess7#2"/>
    <dgm:cxn modelId="{0C51A8D6-67BB-46A6-9A1B-94F73B656E17}" type="presParOf" srcId="{D546528B-9CF8-4CDD-B3CE-F62A793F478E}" destId="{E7A1857C-7022-438B-A5F3-D13DCA171048}" srcOrd="8" destOrd="0" presId="urn:microsoft.com/office/officeart/2005/8/layout/hProcess7#2"/>
    <dgm:cxn modelId="{D8A9FD4F-F7CD-4791-8D23-BFE537DC177F}" type="presParOf" srcId="{E7A1857C-7022-438B-A5F3-D13DCA171048}" destId="{03D2E164-3202-4160-9468-A91FCD1446BC}" srcOrd="0" destOrd="0" presId="urn:microsoft.com/office/officeart/2005/8/layout/hProcess7#2"/>
    <dgm:cxn modelId="{5EFF9632-6007-4E2A-B9D1-4D5A54C3F123}" type="presParOf" srcId="{E7A1857C-7022-438B-A5F3-D13DCA171048}" destId="{9239A589-6A3B-4FB5-8BDA-261E5913A4A7}" srcOrd="1" destOrd="0" presId="urn:microsoft.com/office/officeart/2005/8/layout/hProcess7#2"/>
    <dgm:cxn modelId="{7EEF6DC5-F7F5-4A84-93AC-53EF956D6EB2}" type="presParOf" srcId="{E7A1857C-7022-438B-A5F3-D13DCA171048}" destId="{245AF515-E37E-43C5-8F94-64134527D55A}" srcOrd="2" destOrd="0" presId="urn:microsoft.com/office/officeart/2005/8/layout/hProcess7#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6DB44-BF3E-4579-A4DC-5A6E39E4ABCC}" type="doc">
      <dgm:prSet loTypeId="urn:microsoft.com/office/officeart/2005/8/layout/vList3#3" loCatId="list" qsTypeId="urn:microsoft.com/office/officeart/2005/8/quickstyle/simple4" qsCatId="simple" csTypeId="urn:microsoft.com/office/officeart/2005/8/colors/accent1_2" csCatId="accent1" phldr="1"/>
      <dgm:spPr/>
      <dgm:t>
        <a:bodyPr/>
        <a:lstStyle/>
        <a:p>
          <a:endParaRPr lang="en-US"/>
        </a:p>
      </dgm:t>
    </dgm:pt>
    <dgm:pt modelId="{251B774B-1F0B-45D0-B425-4371E8451185}">
      <dgm:prSet phldrT="[Κείμενο]" custT="1"/>
      <dgm:spPr/>
      <dgm:t>
        <a:bodyPr/>
        <a:lstStyle/>
        <a:p>
          <a:r>
            <a:rPr lang="el-GR" sz="1400" b="1" dirty="0" smtClean="0"/>
            <a:t>Η πιο διαδεδομένη μορφή επιμόρφωσης είναι η «</a:t>
          </a:r>
          <a:r>
            <a:rPr lang="el-GR" sz="1400" b="1" dirty="0" err="1" smtClean="0"/>
            <a:t>αυτομόρφωση</a:t>
          </a:r>
          <a:r>
            <a:rPr lang="el-GR" sz="1400" b="1" dirty="0" smtClean="0"/>
            <a:t>» (</a:t>
          </a:r>
          <a:r>
            <a:rPr lang="el-GR" sz="1400" b="1" dirty="0" err="1" smtClean="0"/>
            <a:t>αναστοχασμός</a:t>
          </a:r>
          <a:r>
            <a:rPr lang="el-GR" sz="1400" b="1" dirty="0" smtClean="0"/>
            <a:t> στη διδακτική πράξη) καθώς και η συνεργασία με άλλους εκπαιδευτικούς (90%). Η συντριπτική πλειοψηφία των εκπαιδευτικών θεωρεί αυτές τις μορφές επιμόρφωσης ως πιο αποτελεσματικές (88%).</a:t>
          </a:r>
          <a:endParaRPr lang="en-US" sz="1400" b="1" dirty="0"/>
        </a:p>
      </dgm:t>
    </dgm:pt>
    <dgm:pt modelId="{AAE4E199-471A-4EE0-A087-81D2CB6759A8}" type="parTrans" cxnId="{B0B05505-EBF0-48BD-A462-C669A4798F45}">
      <dgm:prSet/>
      <dgm:spPr/>
      <dgm:t>
        <a:bodyPr/>
        <a:lstStyle/>
        <a:p>
          <a:endParaRPr lang="en-US"/>
        </a:p>
      </dgm:t>
    </dgm:pt>
    <dgm:pt modelId="{0C7A650C-D8F5-4473-8E48-4CEEC0515C25}" type="sibTrans" cxnId="{B0B05505-EBF0-48BD-A462-C669A4798F45}">
      <dgm:prSet/>
      <dgm:spPr/>
      <dgm:t>
        <a:bodyPr/>
        <a:lstStyle/>
        <a:p>
          <a:endParaRPr lang="en-US"/>
        </a:p>
      </dgm:t>
    </dgm:pt>
    <dgm:pt modelId="{D995401B-628C-42FC-ACEB-16386C213E41}">
      <dgm:prSet custT="1"/>
      <dgm:spPr/>
      <dgm:t>
        <a:bodyPr/>
        <a:lstStyle/>
        <a:p>
          <a:r>
            <a:rPr lang="el-GR" sz="1400" b="1" dirty="0" smtClean="0"/>
            <a:t>Η πλειοψηφία κρίνει ότι η εμπλοκή τους με το ΠΕΑΠ και η ενασχόλησή τους με μικρούς μαθητές έχει συντελέσει στη διαμόρφωση των απόψεων και στάσεών τους απέναντι στη διδασκαλία μικρών μαθητών και έχει επεκτείνει την ποικιλία των διδακτικών τους τεχνικών (95%). </a:t>
          </a:r>
        </a:p>
      </dgm:t>
    </dgm:pt>
    <dgm:pt modelId="{C925CABC-0284-47F0-902B-C0DBDC5D5D8D}" type="parTrans" cxnId="{24030D46-0B8C-4C67-A75B-A3413D4014B3}">
      <dgm:prSet/>
      <dgm:spPr/>
      <dgm:t>
        <a:bodyPr/>
        <a:lstStyle/>
        <a:p>
          <a:endParaRPr lang="en-US"/>
        </a:p>
      </dgm:t>
    </dgm:pt>
    <dgm:pt modelId="{260F9187-1943-40A6-BE40-335EA2A4F946}" type="sibTrans" cxnId="{24030D46-0B8C-4C67-A75B-A3413D4014B3}">
      <dgm:prSet/>
      <dgm:spPr/>
      <dgm:t>
        <a:bodyPr/>
        <a:lstStyle/>
        <a:p>
          <a:endParaRPr lang="en-US"/>
        </a:p>
      </dgm:t>
    </dgm:pt>
    <dgm:pt modelId="{E7701839-7E73-4B5F-80FB-69A6D1B324E7}">
      <dgm:prSet custT="1"/>
      <dgm:spPr/>
      <dgm:t>
        <a:bodyPr/>
        <a:lstStyle/>
        <a:p>
          <a:r>
            <a:rPr lang="el-GR" sz="1300" b="1" dirty="0" smtClean="0"/>
            <a:t>Συγκρίνοντας την επίδραση της διδακτικής εμπειρίας με την επίδραση της συμμετοχής εκπαιδευτικών στις δραστηριότητες επαγγελματικής βελτίωσης βλέπουμε ότι σχεδόν σε όλους τους τομείς οι εκπαιδευτικοί θεωρούν ως πιο σημαντική την επίδραση της διδακτικής εμπειρίας από </a:t>
          </a:r>
          <a:r>
            <a:rPr lang="el-GR" sz="1300" b="1" dirty="0" err="1" smtClean="0"/>
            <a:t>ό,τι</a:t>
          </a:r>
          <a:r>
            <a:rPr lang="el-GR" sz="1300" b="1" dirty="0" smtClean="0"/>
            <a:t> τη συμμετοχή τους σε οργανωμένες μορφές επιμόρφωσης.</a:t>
          </a:r>
        </a:p>
      </dgm:t>
    </dgm:pt>
    <dgm:pt modelId="{0AF5DA11-AC51-40C0-915C-3CA167FEFCC4}" type="parTrans" cxnId="{F39A5D12-5AF6-4544-9A7C-B38F29B65A50}">
      <dgm:prSet/>
      <dgm:spPr/>
      <dgm:t>
        <a:bodyPr/>
        <a:lstStyle/>
        <a:p>
          <a:endParaRPr lang="en-US"/>
        </a:p>
      </dgm:t>
    </dgm:pt>
    <dgm:pt modelId="{7991EC94-9354-44F1-B7B8-F633316120D7}" type="sibTrans" cxnId="{F39A5D12-5AF6-4544-9A7C-B38F29B65A50}">
      <dgm:prSet/>
      <dgm:spPr/>
      <dgm:t>
        <a:bodyPr/>
        <a:lstStyle/>
        <a:p>
          <a:endParaRPr lang="en-US"/>
        </a:p>
      </dgm:t>
    </dgm:pt>
    <dgm:pt modelId="{925BAEE2-042C-494A-A068-53FF40305D88}">
      <dgm:prSet custT="1"/>
      <dgm:spPr/>
      <dgm:t>
        <a:bodyPr/>
        <a:lstStyle/>
        <a:p>
          <a:r>
            <a:rPr lang="el-GR" sz="1400" b="1" dirty="0" smtClean="0"/>
            <a:t>Το αποτέλεσμα αυτό συνάδει με γενικότερες τάσεις στο χώρο της συνεχιζόμενης επιμόρφωσης και επαγγελματικής ανάπτυξης των εκπαιδευτικών  που προτρέπουν στην </a:t>
          </a:r>
          <a:r>
            <a:rPr lang="el-GR" sz="1400" b="1" i="1" dirty="0" smtClean="0"/>
            <a:t>εγκαθιδρυμένη μάθηση </a:t>
          </a:r>
          <a:r>
            <a:rPr lang="en-US" sz="1400" b="1" i="1" dirty="0" smtClean="0"/>
            <a:t/>
          </a:r>
          <a:br>
            <a:rPr lang="en-US" sz="1400" b="1" i="1" dirty="0" smtClean="0"/>
          </a:br>
          <a:r>
            <a:rPr lang="el-GR" sz="1400" b="1" dirty="0" smtClean="0"/>
            <a:t>(</a:t>
          </a:r>
          <a:r>
            <a:rPr lang="en-US" sz="1400" b="1" dirty="0" smtClean="0"/>
            <a:t>situated learning</a:t>
          </a:r>
          <a:r>
            <a:rPr lang="el-GR" sz="1400" b="1" dirty="0" smtClean="0"/>
            <a:t>).</a:t>
          </a:r>
        </a:p>
      </dgm:t>
    </dgm:pt>
    <dgm:pt modelId="{BE2E2BDB-4887-4C4E-848E-21A022E6FF28}" type="parTrans" cxnId="{160F3962-CEF5-441B-A513-C077A5FDD3A5}">
      <dgm:prSet/>
      <dgm:spPr/>
      <dgm:t>
        <a:bodyPr/>
        <a:lstStyle/>
        <a:p>
          <a:endParaRPr lang="en-US"/>
        </a:p>
      </dgm:t>
    </dgm:pt>
    <dgm:pt modelId="{2C1BED77-AF6B-4644-9432-4F4169CD0405}" type="sibTrans" cxnId="{160F3962-CEF5-441B-A513-C077A5FDD3A5}">
      <dgm:prSet/>
      <dgm:spPr/>
      <dgm:t>
        <a:bodyPr/>
        <a:lstStyle/>
        <a:p>
          <a:endParaRPr lang="en-US"/>
        </a:p>
      </dgm:t>
    </dgm:pt>
    <dgm:pt modelId="{F53EC9A7-6CB9-44BD-99F3-34DE2DCF830E}">
      <dgm:prSet custT="1"/>
      <dgm:spPr/>
      <dgm:t>
        <a:bodyPr/>
        <a:lstStyle/>
        <a:p>
          <a:r>
            <a:rPr lang="el-GR" sz="1400" b="1" smtClean="0"/>
            <a:t>Οι τάσεις αυτές αναγνωρίζουν ότι η γνώση των εκπαιδευτκών δομείται σταδιακά και οι απόψεις τους διαμορφώνονται με βάση την εμπειρία τους, τον αναστοχασμό και τη συνεργασία μεταξύ εκπαιδευτικών.</a:t>
          </a:r>
          <a:endParaRPr lang="el-GR" sz="1400" b="1" dirty="0" smtClean="0"/>
        </a:p>
      </dgm:t>
    </dgm:pt>
    <dgm:pt modelId="{37D42241-A856-4EEB-A7A1-F26A9745DD1E}" type="parTrans" cxnId="{74774AE8-1CA0-4ECA-95F9-5ACED3B837A6}">
      <dgm:prSet/>
      <dgm:spPr/>
      <dgm:t>
        <a:bodyPr/>
        <a:lstStyle/>
        <a:p>
          <a:endParaRPr lang="en-US"/>
        </a:p>
      </dgm:t>
    </dgm:pt>
    <dgm:pt modelId="{60EBEBAD-3F8E-4FE0-AFB6-39139690AA36}" type="sibTrans" cxnId="{74774AE8-1CA0-4ECA-95F9-5ACED3B837A6}">
      <dgm:prSet/>
      <dgm:spPr/>
      <dgm:t>
        <a:bodyPr/>
        <a:lstStyle/>
        <a:p>
          <a:endParaRPr lang="en-US"/>
        </a:p>
      </dgm:t>
    </dgm:pt>
    <dgm:pt modelId="{A2292E13-4CB7-49E1-9044-CEFF7CCE4644}" type="pres">
      <dgm:prSet presAssocID="{1B76DB44-BF3E-4579-A4DC-5A6E39E4ABCC}" presName="linearFlow" presStyleCnt="0">
        <dgm:presLayoutVars>
          <dgm:dir/>
          <dgm:resizeHandles val="exact"/>
        </dgm:presLayoutVars>
      </dgm:prSet>
      <dgm:spPr/>
      <dgm:t>
        <a:bodyPr/>
        <a:lstStyle/>
        <a:p>
          <a:endParaRPr lang="en-US"/>
        </a:p>
      </dgm:t>
    </dgm:pt>
    <dgm:pt modelId="{A98A673E-AB5B-481C-BBC5-946885C146A6}" type="pres">
      <dgm:prSet presAssocID="{251B774B-1F0B-45D0-B425-4371E8451185}" presName="composite" presStyleCnt="0"/>
      <dgm:spPr/>
    </dgm:pt>
    <dgm:pt modelId="{0599B649-A140-46B0-A1E4-FFF221E53465}" type="pres">
      <dgm:prSet presAssocID="{251B774B-1F0B-45D0-B425-4371E8451185}" presName="imgShp" presStyleLbl="fgImgPlace1" presStyleIdx="0" presStyleCnt="5" custScaleX="47534" custScaleY="47534" custLinFactX="-114535" custLinFactNeighborX="-200000"/>
      <dgm:spPr/>
    </dgm:pt>
    <dgm:pt modelId="{1F804D10-2248-43E9-AA66-75AE3304C9C3}" type="pres">
      <dgm:prSet presAssocID="{251B774B-1F0B-45D0-B425-4371E8451185}" presName="txShp" presStyleLbl="node1" presStyleIdx="0" presStyleCnt="5" custScaleX="150376" custScaleY="145920" custLinFactNeighborX="-4016">
        <dgm:presLayoutVars>
          <dgm:bulletEnabled val="1"/>
        </dgm:presLayoutVars>
      </dgm:prSet>
      <dgm:spPr/>
      <dgm:t>
        <a:bodyPr/>
        <a:lstStyle/>
        <a:p>
          <a:endParaRPr lang="en-US"/>
        </a:p>
      </dgm:t>
    </dgm:pt>
    <dgm:pt modelId="{BFB342C4-22B7-4D16-81D4-7DFDEC94F485}" type="pres">
      <dgm:prSet presAssocID="{0C7A650C-D8F5-4473-8E48-4CEEC0515C25}" presName="spacing" presStyleCnt="0"/>
      <dgm:spPr/>
    </dgm:pt>
    <dgm:pt modelId="{F63E6BEB-D72A-48D3-B9FE-0A464BCFAA26}" type="pres">
      <dgm:prSet presAssocID="{D995401B-628C-42FC-ACEB-16386C213E41}" presName="composite" presStyleCnt="0"/>
      <dgm:spPr/>
    </dgm:pt>
    <dgm:pt modelId="{3550C276-3E16-4C54-BAEC-710FD7F05C1C}" type="pres">
      <dgm:prSet presAssocID="{D995401B-628C-42FC-ACEB-16386C213E41}" presName="imgShp" presStyleLbl="fgImgPlace1" presStyleIdx="1" presStyleCnt="5" custScaleX="47534" custScaleY="47534" custLinFactX="-114535" custLinFactNeighborX="-200000"/>
      <dgm:spPr/>
    </dgm:pt>
    <dgm:pt modelId="{34E1B3CF-04C4-4F94-B66C-94C4E6661AC6}" type="pres">
      <dgm:prSet presAssocID="{D995401B-628C-42FC-ACEB-16386C213E41}" presName="txShp" presStyleLbl="node1" presStyleIdx="1" presStyleCnt="5" custScaleX="150376" custScaleY="145920" custLinFactNeighborX="-4016">
        <dgm:presLayoutVars>
          <dgm:bulletEnabled val="1"/>
        </dgm:presLayoutVars>
      </dgm:prSet>
      <dgm:spPr/>
      <dgm:t>
        <a:bodyPr/>
        <a:lstStyle/>
        <a:p>
          <a:endParaRPr lang="en-US"/>
        </a:p>
      </dgm:t>
    </dgm:pt>
    <dgm:pt modelId="{44EEBCD7-AA9C-4C34-B56B-4A75F049A747}" type="pres">
      <dgm:prSet presAssocID="{260F9187-1943-40A6-BE40-335EA2A4F946}" presName="spacing" presStyleCnt="0"/>
      <dgm:spPr/>
    </dgm:pt>
    <dgm:pt modelId="{7905E2BF-DD15-4177-99AC-B71C57787114}" type="pres">
      <dgm:prSet presAssocID="{E7701839-7E73-4B5F-80FB-69A6D1B324E7}" presName="composite" presStyleCnt="0"/>
      <dgm:spPr/>
    </dgm:pt>
    <dgm:pt modelId="{119634CF-317E-44AE-A55B-A9D0C94EFEB2}" type="pres">
      <dgm:prSet presAssocID="{E7701839-7E73-4B5F-80FB-69A6D1B324E7}" presName="imgShp" presStyleLbl="fgImgPlace1" presStyleIdx="2" presStyleCnt="5" custScaleX="47534" custScaleY="47534" custLinFactX="-122295" custLinFactNeighborX="-200000"/>
      <dgm:spPr/>
    </dgm:pt>
    <dgm:pt modelId="{56C1D59C-39B6-4CE5-91CB-3D222C6E45C2}" type="pres">
      <dgm:prSet presAssocID="{E7701839-7E73-4B5F-80FB-69A6D1B324E7}" presName="txShp" presStyleLbl="node1" presStyleIdx="2" presStyleCnt="5" custScaleX="150376" custScaleY="145920" custLinFactNeighborX="-2730">
        <dgm:presLayoutVars>
          <dgm:bulletEnabled val="1"/>
        </dgm:presLayoutVars>
      </dgm:prSet>
      <dgm:spPr/>
      <dgm:t>
        <a:bodyPr/>
        <a:lstStyle/>
        <a:p>
          <a:endParaRPr lang="en-US"/>
        </a:p>
      </dgm:t>
    </dgm:pt>
    <dgm:pt modelId="{E34010C2-5C77-4433-9F24-BB71595FA27F}" type="pres">
      <dgm:prSet presAssocID="{7991EC94-9354-44F1-B7B8-F633316120D7}" presName="spacing" presStyleCnt="0"/>
      <dgm:spPr/>
    </dgm:pt>
    <dgm:pt modelId="{96B8D4E6-24F9-43B1-A319-33A42543E12D}" type="pres">
      <dgm:prSet presAssocID="{925BAEE2-042C-494A-A068-53FF40305D88}" presName="composite" presStyleCnt="0"/>
      <dgm:spPr/>
    </dgm:pt>
    <dgm:pt modelId="{C807375C-4B50-4BDE-BD08-B60B4EF6AB7C}" type="pres">
      <dgm:prSet presAssocID="{925BAEE2-042C-494A-A068-53FF40305D88}" presName="imgShp" presStyleLbl="fgImgPlace1" presStyleIdx="3" presStyleCnt="5" custScaleX="47534" custScaleY="47534" custLinFactX="-114535" custLinFactNeighborX="-200000"/>
      <dgm:spPr/>
    </dgm:pt>
    <dgm:pt modelId="{BCAD9A4D-1218-4C64-BC6C-4AD486E70F73}" type="pres">
      <dgm:prSet presAssocID="{925BAEE2-042C-494A-A068-53FF40305D88}" presName="txShp" presStyleLbl="node1" presStyleIdx="3" presStyleCnt="5" custScaleX="150376" custScaleY="145920" custLinFactNeighborX="-2730">
        <dgm:presLayoutVars>
          <dgm:bulletEnabled val="1"/>
        </dgm:presLayoutVars>
      </dgm:prSet>
      <dgm:spPr/>
      <dgm:t>
        <a:bodyPr/>
        <a:lstStyle/>
        <a:p>
          <a:endParaRPr lang="en-US"/>
        </a:p>
      </dgm:t>
    </dgm:pt>
    <dgm:pt modelId="{10B39DBC-77AF-418A-80E3-D21820C225A4}" type="pres">
      <dgm:prSet presAssocID="{2C1BED77-AF6B-4644-9432-4F4169CD0405}" presName="spacing" presStyleCnt="0"/>
      <dgm:spPr/>
    </dgm:pt>
    <dgm:pt modelId="{432EBCA0-8B66-4E8B-BC47-BC91B793FE65}" type="pres">
      <dgm:prSet presAssocID="{F53EC9A7-6CB9-44BD-99F3-34DE2DCF830E}" presName="composite" presStyleCnt="0"/>
      <dgm:spPr/>
    </dgm:pt>
    <dgm:pt modelId="{84F4224E-9158-48F7-81BB-31E38B365AAD}" type="pres">
      <dgm:prSet presAssocID="{F53EC9A7-6CB9-44BD-99F3-34DE2DCF830E}" presName="imgShp" presStyleLbl="fgImgPlace1" presStyleIdx="4" presStyleCnt="5" custScaleX="47534" custScaleY="47534" custLinFactX="-114535" custLinFactNeighborX="-200000"/>
      <dgm:spPr/>
    </dgm:pt>
    <dgm:pt modelId="{D441E50C-3A40-476B-ACB4-268EF31C0167}" type="pres">
      <dgm:prSet presAssocID="{F53EC9A7-6CB9-44BD-99F3-34DE2DCF830E}" presName="txShp" presStyleLbl="node1" presStyleIdx="4" presStyleCnt="5" custScaleX="150376" custScaleY="145920" custLinFactNeighborX="-4016">
        <dgm:presLayoutVars>
          <dgm:bulletEnabled val="1"/>
        </dgm:presLayoutVars>
      </dgm:prSet>
      <dgm:spPr/>
      <dgm:t>
        <a:bodyPr/>
        <a:lstStyle/>
        <a:p>
          <a:endParaRPr lang="en-US"/>
        </a:p>
      </dgm:t>
    </dgm:pt>
  </dgm:ptLst>
  <dgm:cxnLst>
    <dgm:cxn modelId="{5E3DBD17-8114-4633-96FF-82FC1EBB6146}" type="presOf" srcId="{E7701839-7E73-4B5F-80FB-69A6D1B324E7}" destId="{56C1D59C-39B6-4CE5-91CB-3D222C6E45C2}" srcOrd="0" destOrd="0" presId="urn:microsoft.com/office/officeart/2005/8/layout/vList3#3"/>
    <dgm:cxn modelId="{74774AE8-1CA0-4ECA-95F9-5ACED3B837A6}" srcId="{1B76DB44-BF3E-4579-A4DC-5A6E39E4ABCC}" destId="{F53EC9A7-6CB9-44BD-99F3-34DE2DCF830E}" srcOrd="4" destOrd="0" parTransId="{37D42241-A856-4EEB-A7A1-F26A9745DD1E}" sibTransId="{60EBEBAD-3F8E-4FE0-AFB6-39139690AA36}"/>
    <dgm:cxn modelId="{24030D46-0B8C-4C67-A75B-A3413D4014B3}" srcId="{1B76DB44-BF3E-4579-A4DC-5A6E39E4ABCC}" destId="{D995401B-628C-42FC-ACEB-16386C213E41}" srcOrd="1" destOrd="0" parTransId="{C925CABC-0284-47F0-902B-C0DBDC5D5D8D}" sibTransId="{260F9187-1943-40A6-BE40-335EA2A4F946}"/>
    <dgm:cxn modelId="{DFE2FAFA-96DB-46D3-810E-BDEEA19AF9FA}" type="presOf" srcId="{F53EC9A7-6CB9-44BD-99F3-34DE2DCF830E}" destId="{D441E50C-3A40-476B-ACB4-268EF31C0167}" srcOrd="0" destOrd="0" presId="urn:microsoft.com/office/officeart/2005/8/layout/vList3#3"/>
    <dgm:cxn modelId="{160F3962-CEF5-441B-A513-C077A5FDD3A5}" srcId="{1B76DB44-BF3E-4579-A4DC-5A6E39E4ABCC}" destId="{925BAEE2-042C-494A-A068-53FF40305D88}" srcOrd="3" destOrd="0" parTransId="{BE2E2BDB-4887-4C4E-848E-21A022E6FF28}" sibTransId="{2C1BED77-AF6B-4644-9432-4F4169CD0405}"/>
    <dgm:cxn modelId="{F39A5D12-5AF6-4544-9A7C-B38F29B65A50}" srcId="{1B76DB44-BF3E-4579-A4DC-5A6E39E4ABCC}" destId="{E7701839-7E73-4B5F-80FB-69A6D1B324E7}" srcOrd="2" destOrd="0" parTransId="{0AF5DA11-AC51-40C0-915C-3CA167FEFCC4}" sibTransId="{7991EC94-9354-44F1-B7B8-F633316120D7}"/>
    <dgm:cxn modelId="{D8590E9B-C820-4DD4-835F-FF0A985488E9}" type="presOf" srcId="{D995401B-628C-42FC-ACEB-16386C213E41}" destId="{34E1B3CF-04C4-4F94-B66C-94C4E6661AC6}" srcOrd="0" destOrd="0" presId="urn:microsoft.com/office/officeart/2005/8/layout/vList3#3"/>
    <dgm:cxn modelId="{B1546179-6A80-4EAF-9A9A-E4D9530CFDE8}" type="presOf" srcId="{251B774B-1F0B-45D0-B425-4371E8451185}" destId="{1F804D10-2248-43E9-AA66-75AE3304C9C3}" srcOrd="0" destOrd="0" presId="urn:microsoft.com/office/officeart/2005/8/layout/vList3#3"/>
    <dgm:cxn modelId="{BDDB235A-BA86-4154-89B4-97188B45A128}" type="presOf" srcId="{925BAEE2-042C-494A-A068-53FF40305D88}" destId="{BCAD9A4D-1218-4C64-BC6C-4AD486E70F73}" srcOrd="0" destOrd="0" presId="urn:microsoft.com/office/officeart/2005/8/layout/vList3#3"/>
    <dgm:cxn modelId="{703538D3-F161-4502-9591-7327129F4C62}" type="presOf" srcId="{1B76DB44-BF3E-4579-A4DC-5A6E39E4ABCC}" destId="{A2292E13-4CB7-49E1-9044-CEFF7CCE4644}" srcOrd="0" destOrd="0" presId="urn:microsoft.com/office/officeart/2005/8/layout/vList3#3"/>
    <dgm:cxn modelId="{B0B05505-EBF0-48BD-A462-C669A4798F45}" srcId="{1B76DB44-BF3E-4579-A4DC-5A6E39E4ABCC}" destId="{251B774B-1F0B-45D0-B425-4371E8451185}" srcOrd="0" destOrd="0" parTransId="{AAE4E199-471A-4EE0-A087-81D2CB6759A8}" sibTransId="{0C7A650C-D8F5-4473-8E48-4CEEC0515C25}"/>
    <dgm:cxn modelId="{300F16E5-DE90-4905-B53A-F46CDB1B6142}" type="presParOf" srcId="{A2292E13-4CB7-49E1-9044-CEFF7CCE4644}" destId="{A98A673E-AB5B-481C-BBC5-946885C146A6}" srcOrd="0" destOrd="0" presId="urn:microsoft.com/office/officeart/2005/8/layout/vList3#3"/>
    <dgm:cxn modelId="{E2C3D01A-B7B3-4DC2-A989-697FFCDCB9F3}" type="presParOf" srcId="{A98A673E-AB5B-481C-BBC5-946885C146A6}" destId="{0599B649-A140-46B0-A1E4-FFF221E53465}" srcOrd="0" destOrd="0" presId="urn:microsoft.com/office/officeart/2005/8/layout/vList3#3"/>
    <dgm:cxn modelId="{FD64107E-FE49-4972-917E-A50865158E5E}" type="presParOf" srcId="{A98A673E-AB5B-481C-BBC5-946885C146A6}" destId="{1F804D10-2248-43E9-AA66-75AE3304C9C3}" srcOrd="1" destOrd="0" presId="urn:microsoft.com/office/officeart/2005/8/layout/vList3#3"/>
    <dgm:cxn modelId="{94ED98E9-2DDA-40B9-9BA1-336F33AEA884}" type="presParOf" srcId="{A2292E13-4CB7-49E1-9044-CEFF7CCE4644}" destId="{BFB342C4-22B7-4D16-81D4-7DFDEC94F485}" srcOrd="1" destOrd="0" presId="urn:microsoft.com/office/officeart/2005/8/layout/vList3#3"/>
    <dgm:cxn modelId="{80F8FD70-82B2-430F-88F6-D0338A4B41E8}" type="presParOf" srcId="{A2292E13-4CB7-49E1-9044-CEFF7CCE4644}" destId="{F63E6BEB-D72A-48D3-B9FE-0A464BCFAA26}" srcOrd="2" destOrd="0" presId="urn:microsoft.com/office/officeart/2005/8/layout/vList3#3"/>
    <dgm:cxn modelId="{A25626F1-1E5B-4333-9020-40881EC04475}" type="presParOf" srcId="{F63E6BEB-D72A-48D3-B9FE-0A464BCFAA26}" destId="{3550C276-3E16-4C54-BAEC-710FD7F05C1C}" srcOrd="0" destOrd="0" presId="urn:microsoft.com/office/officeart/2005/8/layout/vList3#3"/>
    <dgm:cxn modelId="{ED382575-63D2-4CAC-99E2-DC27A1146A83}" type="presParOf" srcId="{F63E6BEB-D72A-48D3-B9FE-0A464BCFAA26}" destId="{34E1B3CF-04C4-4F94-B66C-94C4E6661AC6}" srcOrd="1" destOrd="0" presId="urn:microsoft.com/office/officeart/2005/8/layout/vList3#3"/>
    <dgm:cxn modelId="{4BE40D94-39E8-49A1-9B09-5188F45F5CF4}" type="presParOf" srcId="{A2292E13-4CB7-49E1-9044-CEFF7CCE4644}" destId="{44EEBCD7-AA9C-4C34-B56B-4A75F049A747}" srcOrd="3" destOrd="0" presId="urn:microsoft.com/office/officeart/2005/8/layout/vList3#3"/>
    <dgm:cxn modelId="{FBE01243-FBBA-4592-9C44-6AC778C2F1AA}" type="presParOf" srcId="{A2292E13-4CB7-49E1-9044-CEFF7CCE4644}" destId="{7905E2BF-DD15-4177-99AC-B71C57787114}" srcOrd="4" destOrd="0" presId="urn:microsoft.com/office/officeart/2005/8/layout/vList3#3"/>
    <dgm:cxn modelId="{5DB6B9C4-C815-4ABA-9854-EB561A4D4869}" type="presParOf" srcId="{7905E2BF-DD15-4177-99AC-B71C57787114}" destId="{119634CF-317E-44AE-A55B-A9D0C94EFEB2}" srcOrd="0" destOrd="0" presId="urn:microsoft.com/office/officeart/2005/8/layout/vList3#3"/>
    <dgm:cxn modelId="{2A7B8D6D-7811-4D15-9ADA-87B552A3CBE5}" type="presParOf" srcId="{7905E2BF-DD15-4177-99AC-B71C57787114}" destId="{56C1D59C-39B6-4CE5-91CB-3D222C6E45C2}" srcOrd="1" destOrd="0" presId="urn:microsoft.com/office/officeart/2005/8/layout/vList3#3"/>
    <dgm:cxn modelId="{99490EB7-F95E-4337-9055-8A8B869132AF}" type="presParOf" srcId="{A2292E13-4CB7-49E1-9044-CEFF7CCE4644}" destId="{E34010C2-5C77-4433-9F24-BB71595FA27F}" srcOrd="5" destOrd="0" presId="urn:microsoft.com/office/officeart/2005/8/layout/vList3#3"/>
    <dgm:cxn modelId="{B2AE9590-6DA0-48EF-AE56-7167EC522212}" type="presParOf" srcId="{A2292E13-4CB7-49E1-9044-CEFF7CCE4644}" destId="{96B8D4E6-24F9-43B1-A319-33A42543E12D}" srcOrd="6" destOrd="0" presId="urn:microsoft.com/office/officeart/2005/8/layout/vList3#3"/>
    <dgm:cxn modelId="{B84A2739-38B0-471B-84C9-C80D296E680D}" type="presParOf" srcId="{96B8D4E6-24F9-43B1-A319-33A42543E12D}" destId="{C807375C-4B50-4BDE-BD08-B60B4EF6AB7C}" srcOrd="0" destOrd="0" presId="urn:microsoft.com/office/officeart/2005/8/layout/vList3#3"/>
    <dgm:cxn modelId="{DDD11E99-F58B-46B8-B5C3-243629EA3BA4}" type="presParOf" srcId="{96B8D4E6-24F9-43B1-A319-33A42543E12D}" destId="{BCAD9A4D-1218-4C64-BC6C-4AD486E70F73}" srcOrd="1" destOrd="0" presId="urn:microsoft.com/office/officeart/2005/8/layout/vList3#3"/>
    <dgm:cxn modelId="{783389E4-C301-473C-996E-BD6FD841D45D}" type="presParOf" srcId="{A2292E13-4CB7-49E1-9044-CEFF7CCE4644}" destId="{10B39DBC-77AF-418A-80E3-D21820C225A4}" srcOrd="7" destOrd="0" presId="urn:microsoft.com/office/officeart/2005/8/layout/vList3#3"/>
    <dgm:cxn modelId="{51F5C1A9-C6C1-42B5-9928-04130CE460B8}" type="presParOf" srcId="{A2292E13-4CB7-49E1-9044-CEFF7CCE4644}" destId="{432EBCA0-8B66-4E8B-BC47-BC91B793FE65}" srcOrd="8" destOrd="0" presId="urn:microsoft.com/office/officeart/2005/8/layout/vList3#3"/>
    <dgm:cxn modelId="{F41A814E-5D8A-4F39-A97E-957253CE52BA}" type="presParOf" srcId="{432EBCA0-8B66-4E8B-BC47-BC91B793FE65}" destId="{84F4224E-9158-48F7-81BB-31E38B365AAD}" srcOrd="0" destOrd="0" presId="urn:microsoft.com/office/officeart/2005/8/layout/vList3#3"/>
    <dgm:cxn modelId="{74848DB0-3E43-4719-A05E-1A19781D6E9B}" type="presParOf" srcId="{432EBCA0-8B66-4E8B-BC47-BC91B793FE65}" destId="{D441E50C-3A40-476B-ACB4-268EF31C0167}"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E01526-7D5A-4F6B-B5DE-67EA8C1306EE}" type="doc">
      <dgm:prSet loTypeId="urn:microsoft.com/office/officeart/2008/layout/AlternatingPictureBlocks" loCatId="picture" qsTypeId="urn:microsoft.com/office/officeart/2005/8/quickstyle/simple2" qsCatId="simple" csTypeId="urn:microsoft.com/office/officeart/2005/8/colors/accent1_2" csCatId="accent1" phldr="1"/>
      <dgm:spPr/>
    </dgm:pt>
    <dgm:pt modelId="{BDDE7A39-FAA8-475E-B4F4-DC23E858BAE4}">
      <dgm:prSet phldrT="[Κείμενο]" custT="1"/>
      <dgm:spPr/>
      <dgm:t>
        <a:bodyPr/>
        <a:lstStyle/>
        <a:p>
          <a:r>
            <a:rPr lang="el-GR" sz="1600" b="1" dirty="0" smtClean="0"/>
            <a:t>Θεωρείται από τις πλέον σημαντικές νέες θεωρήσεις του φαινομένου της μάθησης και σχετίζεται άμεσα με τη γνωστική θεωρία του </a:t>
          </a:r>
          <a:r>
            <a:rPr lang="en-US" sz="1600" b="1" dirty="0" err="1" smtClean="0"/>
            <a:t>Vygotsky</a:t>
          </a:r>
          <a:r>
            <a:rPr lang="en-US" sz="1600" b="1" dirty="0" smtClean="0"/>
            <a:t> </a:t>
          </a:r>
          <a:br>
            <a:rPr lang="en-US" sz="1600" b="1" dirty="0" smtClean="0"/>
          </a:br>
          <a:r>
            <a:rPr lang="en-US" sz="1600" b="1" dirty="0" smtClean="0"/>
            <a:t>(</a:t>
          </a:r>
          <a:r>
            <a:rPr lang="el-GR" sz="1600" b="1" dirty="0" smtClean="0"/>
            <a:t>η μάθηση επιτυγχάνεται μέσα από την κοινωνική </a:t>
          </a:r>
          <a:r>
            <a:rPr lang="el-GR" sz="1600" b="1" dirty="0" err="1" smtClean="0"/>
            <a:t>διάδραση</a:t>
          </a:r>
          <a:r>
            <a:rPr lang="el-GR" sz="1600" b="1" dirty="0" smtClean="0"/>
            <a:t>)</a:t>
          </a:r>
          <a:endParaRPr lang="en-US" sz="1600" b="1" dirty="0"/>
        </a:p>
      </dgm:t>
    </dgm:pt>
    <dgm:pt modelId="{AB6D07C8-E2FD-4E04-A2B2-509A25266D81}" type="parTrans" cxnId="{4D434C50-E82A-4356-AED4-983F91835BC7}">
      <dgm:prSet/>
      <dgm:spPr/>
      <dgm:t>
        <a:bodyPr/>
        <a:lstStyle/>
        <a:p>
          <a:endParaRPr lang="en-US"/>
        </a:p>
      </dgm:t>
    </dgm:pt>
    <dgm:pt modelId="{EFFB1E10-AE90-4B55-BDB5-E0CE7F47A9A4}" type="sibTrans" cxnId="{4D434C50-E82A-4356-AED4-983F91835BC7}">
      <dgm:prSet/>
      <dgm:spPr/>
      <dgm:t>
        <a:bodyPr/>
        <a:lstStyle/>
        <a:p>
          <a:endParaRPr lang="en-US"/>
        </a:p>
      </dgm:t>
    </dgm:pt>
    <dgm:pt modelId="{52B8CB31-F108-4305-A81E-21CABB49AED4}">
      <dgm:prSet custT="1"/>
      <dgm:spPr/>
      <dgm:t>
        <a:bodyPr/>
        <a:lstStyle/>
        <a:p>
          <a:r>
            <a:rPr lang="el-GR" sz="1600" b="1" dirty="0" smtClean="0"/>
            <a:t>Βασικοί υποστηρικτές της θεωρίας είναι η </a:t>
          </a:r>
          <a:r>
            <a:rPr lang="en-US" sz="1600" b="1" dirty="0" smtClean="0"/>
            <a:t>Jane Lave </a:t>
          </a:r>
          <a:br>
            <a:rPr lang="en-US" sz="1600" b="1" dirty="0" smtClean="0"/>
          </a:br>
          <a:r>
            <a:rPr lang="el-GR" sz="1600" b="1" dirty="0" smtClean="0"/>
            <a:t>(1988 – έρευνα με ενήλικους) και οι </a:t>
          </a:r>
          <a:r>
            <a:rPr lang="en-US" sz="1600" b="1" dirty="0" smtClean="0"/>
            <a:t>Brown, Collins and </a:t>
          </a:r>
          <a:r>
            <a:rPr lang="en-US" sz="1600" b="1" dirty="0" err="1" smtClean="0"/>
            <a:t>Duguid</a:t>
          </a:r>
          <a:r>
            <a:rPr lang="en-US" sz="1600" b="1" dirty="0" smtClean="0"/>
            <a:t> (1989-</a:t>
          </a:r>
          <a:r>
            <a:rPr lang="el-GR" sz="1600" b="1" dirty="0" smtClean="0"/>
            <a:t>ανάπτυξη της θεωρίας).</a:t>
          </a:r>
        </a:p>
      </dgm:t>
    </dgm:pt>
    <dgm:pt modelId="{B172FEF6-00F5-468B-A3A7-C7D39CE09239}" type="parTrans" cxnId="{18877649-4F79-4816-81F5-5097EEF86140}">
      <dgm:prSet/>
      <dgm:spPr/>
      <dgm:t>
        <a:bodyPr/>
        <a:lstStyle/>
        <a:p>
          <a:endParaRPr lang="en-US"/>
        </a:p>
      </dgm:t>
    </dgm:pt>
    <dgm:pt modelId="{DEB74911-8A03-4375-8108-4AFE7AAE66A0}" type="sibTrans" cxnId="{18877649-4F79-4816-81F5-5097EEF86140}">
      <dgm:prSet/>
      <dgm:spPr/>
      <dgm:t>
        <a:bodyPr/>
        <a:lstStyle/>
        <a:p>
          <a:endParaRPr lang="en-US"/>
        </a:p>
      </dgm:t>
    </dgm:pt>
    <dgm:pt modelId="{A9C6CFB9-A6CE-4614-9544-EBD748504CD5}">
      <dgm:prSet custT="1"/>
      <dgm:spPr/>
      <dgm:t>
        <a:bodyPr/>
        <a:lstStyle/>
        <a:p>
          <a:r>
            <a:rPr lang="el-GR" sz="1600" b="1" dirty="0" smtClean="0"/>
            <a:t>Η θεωρία</a:t>
          </a:r>
          <a:r>
            <a:rPr lang="el-GR" sz="1600" b="1" i="1" dirty="0" smtClean="0"/>
            <a:t> </a:t>
          </a:r>
          <a:r>
            <a:rPr lang="el-GR" sz="1600" b="1" dirty="0" smtClean="0"/>
            <a:t>της </a:t>
          </a:r>
          <a:r>
            <a:rPr lang="el-GR" sz="1600" b="1" i="1" dirty="0" smtClean="0"/>
            <a:t>Εγκαθιδρυμένης Μάθησης </a:t>
          </a:r>
          <a:r>
            <a:rPr lang="en-US" sz="1600" b="1" i="1" dirty="0" smtClean="0"/>
            <a:t>(Situated Learning)</a:t>
          </a:r>
          <a:r>
            <a:rPr lang="en-US" sz="1600" b="1" dirty="0" smtClean="0"/>
            <a:t> </a:t>
          </a:r>
          <a:r>
            <a:rPr lang="el-GR" sz="1600" b="1" dirty="0" smtClean="0"/>
            <a:t>πρεσβεύει </a:t>
          </a:r>
          <a:r>
            <a:rPr lang="en-US" sz="1600" b="1" dirty="0" smtClean="0"/>
            <a:t/>
          </a:r>
          <a:br>
            <a:rPr lang="en-US" sz="1600" b="1" dirty="0" smtClean="0"/>
          </a:br>
          <a:r>
            <a:rPr lang="el-GR" sz="1600" b="1" dirty="0" smtClean="0"/>
            <a:t>τη μάθηση που:</a:t>
          </a:r>
          <a:r>
            <a:rPr lang="en-US" sz="1600" b="1" dirty="0" smtClean="0"/>
            <a:t> </a:t>
          </a:r>
          <a:r>
            <a:rPr lang="el-GR" sz="1600" b="1" dirty="0" smtClean="0"/>
            <a:t>α. λαμβάνει χώρα σε συγκεκριμένο πλαίσιο (εργασιακή ή επιστημονική κοινότητα) β. συνδυάζει  την αυτόνομη δραστηριότητα με την κοινωνική και  νοητική υποστήριξη.</a:t>
          </a:r>
        </a:p>
      </dgm:t>
    </dgm:pt>
    <dgm:pt modelId="{C57F6447-C647-47A2-BDB3-344011C19FA2}" type="parTrans" cxnId="{27F052D0-EBA7-4D69-8EF7-DEFB6417E3D8}">
      <dgm:prSet/>
      <dgm:spPr/>
      <dgm:t>
        <a:bodyPr/>
        <a:lstStyle/>
        <a:p>
          <a:endParaRPr lang="en-US"/>
        </a:p>
      </dgm:t>
    </dgm:pt>
    <dgm:pt modelId="{B9B08146-B380-44A1-A260-90FC4B243E2E}" type="sibTrans" cxnId="{27F052D0-EBA7-4D69-8EF7-DEFB6417E3D8}">
      <dgm:prSet/>
      <dgm:spPr/>
      <dgm:t>
        <a:bodyPr/>
        <a:lstStyle/>
        <a:p>
          <a:endParaRPr lang="en-US"/>
        </a:p>
      </dgm:t>
    </dgm:pt>
    <dgm:pt modelId="{48A8AD16-4291-423E-81CE-D1C8813CCE82}" type="pres">
      <dgm:prSet presAssocID="{01E01526-7D5A-4F6B-B5DE-67EA8C1306EE}" presName="linearFlow" presStyleCnt="0">
        <dgm:presLayoutVars>
          <dgm:dir/>
          <dgm:resizeHandles val="exact"/>
        </dgm:presLayoutVars>
      </dgm:prSet>
      <dgm:spPr/>
    </dgm:pt>
    <dgm:pt modelId="{67C2B711-59D0-4832-8A26-9D3BE1D3E0FD}" type="pres">
      <dgm:prSet presAssocID="{BDDE7A39-FAA8-475E-B4F4-DC23E858BAE4}" presName="comp" presStyleCnt="0"/>
      <dgm:spPr/>
    </dgm:pt>
    <dgm:pt modelId="{CE905EEA-5D9F-4E49-8967-BE94B456CD02}" type="pres">
      <dgm:prSet presAssocID="{BDDE7A39-FAA8-475E-B4F4-DC23E858BAE4}" presName="rect2" presStyleLbl="node1" presStyleIdx="0" presStyleCnt="3" custScaleX="219824" custLinFactNeighborX="26280" custLinFactNeighborY="-239">
        <dgm:presLayoutVars>
          <dgm:bulletEnabled val="1"/>
        </dgm:presLayoutVars>
      </dgm:prSet>
      <dgm:spPr/>
      <dgm:t>
        <a:bodyPr/>
        <a:lstStyle/>
        <a:p>
          <a:endParaRPr lang="en-US"/>
        </a:p>
      </dgm:t>
    </dgm:pt>
    <dgm:pt modelId="{90FEF5C8-0BD2-4F48-B02B-F33B21D99E12}" type="pres">
      <dgm:prSet presAssocID="{BDDE7A39-FAA8-475E-B4F4-DC23E858BAE4}" presName="rect1" presStyleLbl="lnNode1" presStyleIdx="0" presStyleCnt="3" custLinFactNeighborX="-89630" custLinFactNeighborY="-239"/>
      <dgm:spPr>
        <a:blipFill rotWithShape="1">
          <a:blip xmlns:r="http://schemas.openxmlformats.org/officeDocument/2006/relationships" r:embed="rId1"/>
          <a:stretch>
            <a:fillRect/>
          </a:stretch>
        </a:blipFill>
      </dgm:spPr>
    </dgm:pt>
    <dgm:pt modelId="{DCE6CF2F-0696-4B23-92A3-2E2FE010D4E6}" type="pres">
      <dgm:prSet presAssocID="{EFFB1E10-AE90-4B55-BDB5-E0CE7F47A9A4}" presName="sibTrans" presStyleCnt="0"/>
      <dgm:spPr/>
    </dgm:pt>
    <dgm:pt modelId="{9D219537-9CCE-4E23-87CF-386F512F31AE}" type="pres">
      <dgm:prSet presAssocID="{52B8CB31-F108-4305-A81E-21CABB49AED4}" presName="comp" presStyleCnt="0"/>
      <dgm:spPr/>
    </dgm:pt>
    <dgm:pt modelId="{A3AA296C-27B1-4E8D-B24E-A439B2558D57}" type="pres">
      <dgm:prSet presAssocID="{52B8CB31-F108-4305-A81E-21CABB49AED4}" presName="rect2" presStyleLbl="node1" presStyleIdx="1" presStyleCnt="3" custLinFactNeighborX="-59912" custLinFactNeighborY="-4184">
        <dgm:presLayoutVars>
          <dgm:bulletEnabled val="1"/>
        </dgm:presLayoutVars>
      </dgm:prSet>
      <dgm:spPr/>
      <dgm:t>
        <a:bodyPr/>
        <a:lstStyle/>
        <a:p>
          <a:endParaRPr lang="en-US"/>
        </a:p>
      </dgm:t>
    </dgm:pt>
    <dgm:pt modelId="{378024F7-14E6-41F6-AD75-508BE7F21A1E}" type="pres">
      <dgm:prSet presAssocID="{52B8CB31-F108-4305-A81E-21CABB49AED4}" presName="rect1" presStyleLbl="lnNode1" presStyleIdx="1" presStyleCnt="3" custScaleX="365593" custLinFactNeighborX="68837" custLinFactNeighborY="-4184"/>
      <dgm:spPr>
        <a:blipFill rotWithShape="1">
          <a:blip xmlns:r="http://schemas.openxmlformats.org/officeDocument/2006/relationships" r:embed="rId2"/>
          <a:stretch>
            <a:fillRect/>
          </a:stretch>
        </a:blipFill>
      </dgm:spPr>
    </dgm:pt>
    <dgm:pt modelId="{92DA0B0A-587A-41F2-B8D8-8346971A94A3}" type="pres">
      <dgm:prSet presAssocID="{DEB74911-8A03-4375-8108-4AFE7AAE66A0}" presName="sibTrans" presStyleCnt="0"/>
      <dgm:spPr/>
    </dgm:pt>
    <dgm:pt modelId="{E769A4D9-0B63-456D-AD85-571D565CD3CB}" type="pres">
      <dgm:prSet presAssocID="{A9C6CFB9-A6CE-4614-9544-EBD748504CD5}" presName="comp" presStyleCnt="0"/>
      <dgm:spPr/>
    </dgm:pt>
    <dgm:pt modelId="{0B239FA5-6101-4C8B-B4E3-CF1B4CAF440C}" type="pres">
      <dgm:prSet presAssocID="{A9C6CFB9-A6CE-4614-9544-EBD748504CD5}" presName="rect2" presStyleLbl="node1" presStyleIdx="2" presStyleCnt="3" custScaleX="219823" custLinFactNeighborX="24627" custLinFactNeighborY="-8130">
        <dgm:presLayoutVars>
          <dgm:bulletEnabled val="1"/>
        </dgm:presLayoutVars>
      </dgm:prSet>
      <dgm:spPr/>
      <dgm:t>
        <a:bodyPr/>
        <a:lstStyle/>
        <a:p>
          <a:endParaRPr lang="en-US"/>
        </a:p>
      </dgm:t>
    </dgm:pt>
    <dgm:pt modelId="{836C9B6A-C5E5-455A-B9C3-5ED4411ED249}" type="pres">
      <dgm:prSet presAssocID="{A9C6CFB9-A6CE-4614-9544-EBD748504CD5}" presName="rect1" presStyleLbl="lnNode1" presStyleIdx="2" presStyleCnt="3" custLinFactNeighborX="-78803" custLinFactNeighborY="-8130"/>
      <dgm:spPr>
        <a:blipFill rotWithShape="1">
          <a:blip xmlns:r="http://schemas.openxmlformats.org/officeDocument/2006/relationships" r:embed="rId3"/>
          <a:stretch>
            <a:fillRect/>
          </a:stretch>
        </a:blipFill>
      </dgm:spPr>
    </dgm:pt>
  </dgm:ptLst>
  <dgm:cxnLst>
    <dgm:cxn modelId="{4D434C50-E82A-4356-AED4-983F91835BC7}" srcId="{01E01526-7D5A-4F6B-B5DE-67EA8C1306EE}" destId="{BDDE7A39-FAA8-475E-B4F4-DC23E858BAE4}" srcOrd="0" destOrd="0" parTransId="{AB6D07C8-E2FD-4E04-A2B2-509A25266D81}" sibTransId="{EFFB1E10-AE90-4B55-BDB5-E0CE7F47A9A4}"/>
    <dgm:cxn modelId="{FCB914C0-5FB8-416B-9BA1-C35E5DFA4CC5}" type="presOf" srcId="{01E01526-7D5A-4F6B-B5DE-67EA8C1306EE}" destId="{48A8AD16-4291-423E-81CE-D1C8813CCE82}" srcOrd="0" destOrd="0" presId="urn:microsoft.com/office/officeart/2008/layout/AlternatingPictureBlocks"/>
    <dgm:cxn modelId="{27F052D0-EBA7-4D69-8EF7-DEFB6417E3D8}" srcId="{01E01526-7D5A-4F6B-B5DE-67EA8C1306EE}" destId="{A9C6CFB9-A6CE-4614-9544-EBD748504CD5}" srcOrd="2" destOrd="0" parTransId="{C57F6447-C647-47A2-BDB3-344011C19FA2}" sibTransId="{B9B08146-B380-44A1-A260-90FC4B243E2E}"/>
    <dgm:cxn modelId="{18877649-4F79-4816-81F5-5097EEF86140}" srcId="{01E01526-7D5A-4F6B-B5DE-67EA8C1306EE}" destId="{52B8CB31-F108-4305-A81E-21CABB49AED4}" srcOrd="1" destOrd="0" parTransId="{B172FEF6-00F5-468B-A3A7-C7D39CE09239}" sibTransId="{DEB74911-8A03-4375-8108-4AFE7AAE66A0}"/>
    <dgm:cxn modelId="{30C0F72E-25E6-4A1F-BCB3-E9BF94FC8609}" type="presOf" srcId="{A9C6CFB9-A6CE-4614-9544-EBD748504CD5}" destId="{0B239FA5-6101-4C8B-B4E3-CF1B4CAF440C}" srcOrd="0" destOrd="0" presId="urn:microsoft.com/office/officeart/2008/layout/AlternatingPictureBlocks"/>
    <dgm:cxn modelId="{42F5FC96-6CF7-4C29-959B-D06F6B63FE9B}" type="presOf" srcId="{BDDE7A39-FAA8-475E-B4F4-DC23E858BAE4}" destId="{CE905EEA-5D9F-4E49-8967-BE94B456CD02}" srcOrd="0" destOrd="0" presId="urn:microsoft.com/office/officeart/2008/layout/AlternatingPictureBlocks"/>
    <dgm:cxn modelId="{734630A6-27FA-43C4-ABB4-F1A6377BE396}" type="presOf" srcId="{52B8CB31-F108-4305-A81E-21CABB49AED4}" destId="{A3AA296C-27B1-4E8D-B24E-A439B2558D57}" srcOrd="0" destOrd="0" presId="urn:microsoft.com/office/officeart/2008/layout/AlternatingPictureBlocks"/>
    <dgm:cxn modelId="{C176F882-9F53-46C9-9947-C47A4C5BC35D}" type="presParOf" srcId="{48A8AD16-4291-423E-81CE-D1C8813CCE82}" destId="{67C2B711-59D0-4832-8A26-9D3BE1D3E0FD}" srcOrd="0" destOrd="0" presId="urn:microsoft.com/office/officeart/2008/layout/AlternatingPictureBlocks"/>
    <dgm:cxn modelId="{A5564301-9742-41CD-A4DC-E2CB78E57C4F}" type="presParOf" srcId="{67C2B711-59D0-4832-8A26-9D3BE1D3E0FD}" destId="{CE905EEA-5D9F-4E49-8967-BE94B456CD02}" srcOrd="0" destOrd="0" presId="urn:microsoft.com/office/officeart/2008/layout/AlternatingPictureBlocks"/>
    <dgm:cxn modelId="{BD3931F1-CB26-40F5-B30E-2832EA6C3D64}" type="presParOf" srcId="{67C2B711-59D0-4832-8A26-9D3BE1D3E0FD}" destId="{90FEF5C8-0BD2-4F48-B02B-F33B21D99E12}" srcOrd="1" destOrd="0" presId="urn:microsoft.com/office/officeart/2008/layout/AlternatingPictureBlocks"/>
    <dgm:cxn modelId="{F0FC028B-7E98-4A38-BFAB-1FEC20D53BE8}" type="presParOf" srcId="{48A8AD16-4291-423E-81CE-D1C8813CCE82}" destId="{DCE6CF2F-0696-4B23-92A3-2E2FE010D4E6}" srcOrd="1" destOrd="0" presId="urn:microsoft.com/office/officeart/2008/layout/AlternatingPictureBlocks"/>
    <dgm:cxn modelId="{D0C04D3E-95C1-4204-A3D6-659109B78DE0}" type="presParOf" srcId="{48A8AD16-4291-423E-81CE-D1C8813CCE82}" destId="{9D219537-9CCE-4E23-87CF-386F512F31AE}" srcOrd="2" destOrd="0" presId="urn:microsoft.com/office/officeart/2008/layout/AlternatingPictureBlocks"/>
    <dgm:cxn modelId="{2697135E-0868-4B94-8EBE-AAC87D6D8DE3}" type="presParOf" srcId="{9D219537-9CCE-4E23-87CF-386F512F31AE}" destId="{A3AA296C-27B1-4E8D-B24E-A439B2558D57}" srcOrd="0" destOrd="0" presId="urn:microsoft.com/office/officeart/2008/layout/AlternatingPictureBlocks"/>
    <dgm:cxn modelId="{C988EA00-4B4D-4855-8AE1-F7C640DDD0F6}" type="presParOf" srcId="{9D219537-9CCE-4E23-87CF-386F512F31AE}" destId="{378024F7-14E6-41F6-AD75-508BE7F21A1E}" srcOrd="1" destOrd="0" presId="urn:microsoft.com/office/officeart/2008/layout/AlternatingPictureBlocks"/>
    <dgm:cxn modelId="{742CAAFF-4C7E-413E-A55A-6A0F0B7F95E4}" type="presParOf" srcId="{48A8AD16-4291-423E-81CE-D1C8813CCE82}" destId="{92DA0B0A-587A-41F2-B8D8-8346971A94A3}" srcOrd="3" destOrd="0" presId="urn:microsoft.com/office/officeart/2008/layout/AlternatingPictureBlocks"/>
    <dgm:cxn modelId="{F420FF35-D4D0-4641-A19D-805BCDFF965A}" type="presParOf" srcId="{48A8AD16-4291-423E-81CE-D1C8813CCE82}" destId="{E769A4D9-0B63-456D-AD85-571D565CD3CB}" srcOrd="4" destOrd="0" presId="urn:microsoft.com/office/officeart/2008/layout/AlternatingPictureBlocks"/>
    <dgm:cxn modelId="{7F6B85ED-3A38-4563-8E36-6D037F433688}" type="presParOf" srcId="{E769A4D9-0B63-456D-AD85-571D565CD3CB}" destId="{0B239FA5-6101-4C8B-B4E3-CF1B4CAF440C}" srcOrd="0" destOrd="0" presId="urn:microsoft.com/office/officeart/2008/layout/AlternatingPictureBlocks"/>
    <dgm:cxn modelId="{BA6FA375-F21E-4ECB-B182-E96F47FA10CF}" type="presParOf" srcId="{E769A4D9-0B63-456D-AD85-571D565CD3CB}" destId="{836C9B6A-C5E5-455A-B9C3-5ED4411ED249}"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A62249-6ED5-4C83-A4E5-1829CD738648}" type="doc">
      <dgm:prSet loTypeId="urn:microsoft.com/office/officeart/2005/8/layout/default#7" loCatId="list" qsTypeId="urn:microsoft.com/office/officeart/2005/8/quickstyle/simple2" qsCatId="simple" csTypeId="urn:microsoft.com/office/officeart/2005/8/colors/accent0_3" csCatId="mainScheme" phldr="1"/>
      <dgm:spPr/>
      <dgm:t>
        <a:bodyPr/>
        <a:lstStyle/>
        <a:p>
          <a:endParaRPr lang="en-US"/>
        </a:p>
      </dgm:t>
    </dgm:pt>
    <dgm:pt modelId="{9DFEEA04-E520-45CF-8F17-AD0CB757D406}">
      <dgm:prSet phldrT="[Κείμενο]"/>
      <dgm:spPr/>
      <dgm:t>
        <a:bodyPr/>
        <a:lstStyle/>
        <a:p>
          <a:r>
            <a:rPr lang="el-GR" b="1" dirty="0" smtClean="0"/>
            <a:t>Η μάθηση δεν αποτελεί ατομική λειτουργία της ανθρώπινης νόησης αλλά μία </a:t>
          </a:r>
          <a:r>
            <a:rPr lang="el-GR" b="1" dirty="0" err="1" smtClean="0"/>
            <a:t>κοινωνικοπολιτισμική</a:t>
          </a:r>
          <a:r>
            <a:rPr lang="el-GR" b="1" dirty="0" smtClean="0"/>
            <a:t> λειτουργία που λαμβάνει χώρα μέσα από την επικοινωνία και την αλληλεπίδραση με άλλους. </a:t>
          </a:r>
          <a:endParaRPr lang="en-US" b="1" dirty="0"/>
        </a:p>
      </dgm:t>
    </dgm:pt>
    <dgm:pt modelId="{3914AC5E-6A8F-41F3-B20B-1E9248741D75}" type="parTrans" cxnId="{E5BACFF1-89A8-4186-B7CE-F79FD5CA4877}">
      <dgm:prSet/>
      <dgm:spPr/>
      <dgm:t>
        <a:bodyPr/>
        <a:lstStyle/>
        <a:p>
          <a:endParaRPr lang="en-US" b="1"/>
        </a:p>
      </dgm:t>
    </dgm:pt>
    <dgm:pt modelId="{1297562C-B13A-4E8C-9162-9A1E2BC39BCD}" type="sibTrans" cxnId="{E5BACFF1-89A8-4186-B7CE-F79FD5CA4877}">
      <dgm:prSet/>
      <dgm:spPr/>
      <dgm:t>
        <a:bodyPr/>
        <a:lstStyle/>
        <a:p>
          <a:endParaRPr lang="en-US" b="1"/>
        </a:p>
      </dgm:t>
    </dgm:pt>
    <dgm:pt modelId="{A85349AE-1423-41C6-9249-9BC85CA00888}">
      <dgm:prSet/>
      <dgm:spPr/>
      <dgm:t>
        <a:bodyPr/>
        <a:lstStyle/>
        <a:p>
          <a:r>
            <a:rPr lang="el-GR" b="1" smtClean="0"/>
            <a:t>Η γνώση δεν είναι ανεξάρτητη από τις καταστάσεις μέσα στις οποίες λαμβάνει χώρα και χρησιμοποιείται.</a:t>
          </a:r>
          <a:endParaRPr lang="el-GR" b="1" dirty="0" smtClean="0"/>
        </a:p>
      </dgm:t>
    </dgm:pt>
    <dgm:pt modelId="{200EC633-8763-4FF5-902F-8024B2C83E11}" type="parTrans" cxnId="{FE795545-22B0-4A57-80D0-195B6D74266C}">
      <dgm:prSet/>
      <dgm:spPr/>
      <dgm:t>
        <a:bodyPr/>
        <a:lstStyle/>
        <a:p>
          <a:endParaRPr lang="en-US" b="1"/>
        </a:p>
      </dgm:t>
    </dgm:pt>
    <dgm:pt modelId="{6468A6BB-5904-4787-A9B7-0FC7928E08F8}" type="sibTrans" cxnId="{FE795545-22B0-4A57-80D0-195B6D74266C}">
      <dgm:prSet/>
      <dgm:spPr/>
      <dgm:t>
        <a:bodyPr/>
        <a:lstStyle/>
        <a:p>
          <a:endParaRPr lang="en-US" b="1"/>
        </a:p>
      </dgm:t>
    </dgm:pt>
    <dgm:pt modelId="{92FF01D7-6344-4445-A8E4-4374464E58C1}">
      <dgm:prSet/>
      <dgm:spPr/>
      <dgm:t>
        <a:bodyPr/>
        <a:lstStyle/>
        <a:p>
          <a:r>
            <a:rPr lang="el-GR" b="1" smtClean="0"/>
            <a:t>Η ουσιαστική μάθηση επιτυγχάνεται όταν ενσωματωθεί στο κοινωνικό και φυσικό περιβάλλον στο οποίο θα χρησιμοποιηθεί.</a:t>
          </a:r>
          <a:endParaRPr lang="el-GR" b="1" dirty="0" smtClean="0"/>
        </a:p>
      </dgm:t>
    </dgm:pt>
    <dgm:pt modelId="{45E21C84-104E-4084-8E85-1FBF8BE27030}" type="parTrans" cxnId="{26FBCB9D-9DEA-465D-B88E-5D9B64262AAD}">
      <dgm:prSet/>
      <dgm:spPr/>
      <dgm:t>
        <a:bodyPr/>
        <a:lstStyle/>
        <a:p>
          <a:endParaRPr lang="en-US" b="1"/>
        </a:p>
      </dgm:t>
    </dgm:pt>
    <dgm:pt modelId="{4D42547B-F76D-4190-A5A4-1E68BBFD4343}" type="sibTrans" cxnId="{26FBCB9D-9DEA-465D-B88E-5D9B64262AAD}">
      <dgm:prSet/>
      <dgm:spPr/>
      <dgm:t>
        <a:bodyPr/>
        <a:lstStyle/>
        <a:p>
          <a:endParaRPr lang="en-US" b="1"/>
        </a:p>
      </dgm:t>
    </dgm:pt>
    <dgm:pt modelId="{6069B1A2-FE2D-44F6-A699-CB5703BF5142}">
      <dgm:prSet/>
      <dgm:spPr/>
      <dgm:t>
        <a:bodyPr/>
        <a:lstStyle/>
        <a:p>
          <a:r>
            <a:rPr lang="el-GR" b="1" dirty="0" smtClean="0"/>
            <a:t>Έμφαση στα αυθεντικά περιβάλλοντα μάθησης και μάθηση μέσα από δραστηριότητες που προσομοιάζουν τις πραγματικές δραστηριότητες όπου θα χρησιμοποιηθεί η γνώση.</a:t>
          </a:r>
        </a:p>
      </dgm:t>
    </dgm:pt>
    <dgm:pt modelId="{78532381-5CCE-46B5-A131-E39B30B21347}" type="parTrans" cxnId="{FF8CADB6-8FB2-4B03-A838-5BF88CFA1A02}">
      <dgm:prSet/>
      <dgm:spPr/>
      <dgm:t>
        <a:bodyPr/>
        <a:lstStyle/>
        <a:p>
          <a:endParaRPr lang="en-US" b="1"/>
        </a:p>
      </dgm:t>
    </dgm:pt>
    <dgm:pt modelId="{E8EC508B-E7AE-4A4C-B349-9BB60DA26212}" type="sibTrans" cxnId="{FF8CADB6-8FB2-4B03-A838-5BF88CFA1A02}">
      <dgm:prSet/>
      <dgm:spPr/>
      <dgm:t>
        <a:bodyPr/>
        <a:lstStyle/>
        <a:p>
          <a:endParaRPr lang="en-US" b="1"/>
        </a:p>
      </dgm:t>
    </dgm:pt>
    <dgm:pt modelId="{50DCC91A-C866-4BE6-92CE-BE5170711AA9}" type="pres">
      <dgm:prSet presAssocID="{7BA62249-6ED5-4C83-A4E5-1829CD738648}" presName="diagram" presStyleCnt="0">
        <dgm:presLayoutVars>
          <dgm:dir/>
          <dgm:resizeHandles val="exact"/>
        </dgm:presLayoutVars>
      </dgm:prSet>
      <dgm:spPr/>
      <dgm:t>
        <a:bodyPr/>
        <a:lstStyle/>
        <a:p>
          <a:endParaRPr lang="en-US"/>
        </a:p>
      </dgm:t>
    </dgm:pt>
    <dgm:pt modelId="{6124B504-8067-4DB5-BB1A-F517543576E9}" type="pres">
      <dgm:prSet presAssocID="{9DFEEA04-E520-45CF-8F17-AD0CB757D406}" presName="node" presStyleLbl="node1" presStyleIdx="0" presStyleCnt="4">
        <dgm:presLayoutVars>
          <dgm:bulletEnabled val="1"/>
        </dgm:presLayoutVars>
      </dgm:prSet>
      <dgm:spPr/>
      <dgm:t>
        <a:bodyPr/>
        <a:lstStyle/>
        <a:p>
          <a:endParaRPr lang="en-US"/>
        </a:p>
      </dgm:t>
    </dgm:pt>
    <dgm:pt modelId="{DB4DBF8B-FC76-45F7-8849-895C65F1D4EB}" type="pres">
      <dgm:prSet presAssocID="{1297562C-B13A-4E8C-9162-9A1E2BC39BCD}" presName="sibTrans" presStyleCnt="0"/>
      <dgm:spPr/>
    </dgm:pt>
    <dgm:pt modelId="{7115F20E-47F0-44FC-A402-C6FB8545720D}" type="pres">
      <dgm:prSet presAssocID="{A85349AE-1423-41C6-9249-9BC85CA00888}" presName="node" presStyleLbl="node1" presStyleIdx="1" presStyleCnt="4">
        <dgm:presLayoutVars>
          <dgm:bulletEnabled val="1"/>
        </dgm:presLayoutVars>
      </dgm:prSet>
      <dgm:spPr/>
      <dgm:t>
        <a:bodyPr/>
        <a:lstStyle/>
        <a:p>
          <a:endParaRPr lang="en-US"/>
        </a:p>
      </dgm:t>
    </dgm:pt>
    <dgm:pt modelId="{9ACBCAF3-00DC-4913-B018-D638BB9D3496}" type="pres">
      <dgm:prSet presAssocID="{6468A6BB-5904-4787-A9B7-0FC7928E08F8}" presName="sibTrans" presStyleCnt="0"/>
      <dgm:spPr/>
    </dgm:pt>
    <dgm:pt modelId="{FF544673-5BE7-403F-978E-5865D2AE4278}" type="pres">
      <dgm:prSet presAssocID="{92FF01D7-6344-4445-A8E4-4374464E58C1}" presName="node" presStyleLbl="node1" presStyleIdx="2" presStyleCnt="4">
        <dgm:presLayoutVars>
          <dgm:bulletEnabled val="1"/>
        </dgm:presLayoutVars>
      </dgm:prSet>
      <dgm:spPr/>
      <dgm:t>
        <a:bodyPr/>
        <a:lstStyle/>
        <a:p>
          <a:endParaRPr lang="en-US"/>
        </a:p>
      </dgm:t>
    </dgm:pt>
    <dgm:pt modelId="{DC11A499-BCD7-4BBB-B995-DF1F0FD14F3B}" type="pres">
      <dgm:prSet presAssocID="{4D42547B-F76D-4190-A5A4-1E68BBFD4343}" presName="sibTrans" presStyleCnt="0"/>
      <dgm:spPr/>
    </dgm:pt>
    <dgm:pt modelId="{A32DFBF8-77BA-4551-B532-937F23B490F1}" type="pres">
      <dgm:prSet presAssocID="{6069B1A2-FE2D-44F6-A699-CB5703BF5142}" presName="node" presStyleLbl="node1" presStyleIdx="3" presStyleCnt="4">
        <dgm:presLayoutVars>
          <dgm:bulletEnabled val="1"/>
        </dgm:presLayoutVars>
      </dgm:prSet>
      <dgm:spPr/>
      <dgm:t>
        <a:bodyPr/>
        <a:lstStyle/>
        <a:p>
          <a:endParaRPr lang="en-US"/>
        </a:p>
      </dgm:t>
    </dgm:pt>
  </dgm:ptLst>
  <dgm:cxnLst>
    <dgm:cxn modelId="{E5BACFF1-89A8-4186-B7CE-F79FD5CA4877}" srcId="{7BA62249-6ED5-4C83-A4E5-1829CD738648}" destId="{9DFEEA04-E520-45CF-8F17-AD0CB757D406}" srcOrd="0" destOrd="0" parTransId="{3914AC5E-6A8F-41F3-B20B-1E9248741D75}" sibTransId="{1297562C-B13A-4E8C-9162-9A1E2BC39BCD}"/>
    <dgm:cxn modelId="{849A4920-55D2-4AC2-A92F-0D441A8F83B5}" type="presOf" srcId="{A85349AE-1423-41C6-9249-9BC85CA00888}" destId="{7115F20E-47F0-44FC-A402-C6FB8545720D}" srcOrd="0" destOrd="0" presId="urn:microsoft.com/office/officeart/2005/8/layout/default#7"/>
    <dgm:cxn modelId="{26FBCB9D-9DEA-465D-B88E-5D9B64262AAD}" srcId="{7BA62249-6ED5-4C83-A4E5-1829CD738648}" destId="{92FF01D7-6344-4445-A8E4-4374464E58C1}" srcOrd="2" destOrd="0" parTransId="{45E21C84-104E-4084-8E85-1FBF8BE27030}" sibTransId="{4D42547B-F76D-4190-A5A4-1E68BBFD4343}"/>
    <dgm:cxn modelId="{D326B600-9F20-46E4-B63E-054626262CAD}" type="presOf" srcId="{7BA62249-6ED5-4C83-A4E5-1829CD738648}" destId="{50DCC91A-C866-4BE6-92CE-BE5170711AA9}" srcOrd="0" destOrd="0" presId="urn:microsoft.com/office/officeart/2005/8/layout/default#7"/>
    <dgm:cxn modelId="{31EBA99E-1B09-48AC-BEAD-8841E22A18D2}" type="presOf" srcId="{9DFEEA04-E520-45CF-8F17-AD0CB757D406}" destId="{6124B504-8067-4DB5-BB1A-F517543576E9}" srcOrd="0" destOrd="0" presId="urn:microsoft.com/office/officeart/2005/8/layout/default#7"/>
    <dgm:cxn modelId="{67329707-6995-41B2-B20B-AC1DEBC883E1}" type="presOf" srcId="{6069B1A2-FE2D-44F6-A699-CB5703BF5142}" destId="{A32DFBF8-77BA-4551-B532-937F23B490F1}" srcOrd="0" destOrd="0" presId="urn:microsoft.com/office/officeart/2005/8/layout/default#7"/>
    <dgm:cxn modelId="{FF8CADB6-8FB2-4B03-A838-5BF88CFA1A02}" srcId="{7BA62249-6ED5-4C83-A4E5-1829CD738648}" destId="{6069B1A2-FE2D-44F6-A699-CB5703BF5142}" srcOrd="3" destOrd="0" parTransId="{78532381-5CCE-46B5-A131-E39B30B21347}" sibTransId="{E8EC508B-E7AE-4A4C-B349-9BB60DA26212}"/>
    <dgm:cxn modelId="{FE795545-22B0-4A57-80D0-195B6D74266C}" srcId="{7BA62249-6ED5-4C83-A4E5-1829CD738648}" destId="{A85349AE-1423-41C6-9249-9BC85CA00888}" srcOrd="1" destOrd="0" parTransId="{200EC633-8763-4FF5-902F-8024B2C83E11}" sibTransId="{6468A6BB-5904-4787-A9B7-0FC7928E08F8}"/>
    <dgm:cxn modelId="{9D1A9B01-8B7A-40B0-A6E0-0823A373D60B}" type="presOf" srcId="{92FF01D7-6344-4445-A8E4-4374464E58C1}" destId="{FF544673-5BE7-403F-978E-5865D2AE4278}" srcOrd="0" destOrd="0" presId="urn:microsoft.com/office/officeart/2005/8/layout/default#7"/>
    <dgm:cxn modelId="{F7AA4099-758C-46CF-98E5-99736592DF5A}" type="presParOf" srcId="{50DCC91A-C866-4BE6-92CE-BE5170711AA9}" destId="{6124B504-8067-4DB5-BB1A-F517543576E9}" srcOrd="0" destOrd="0" presId="urn:microsoft.com/office/officeart/2005/8/layout/default#7"/>
    <dgm:cxn modelId="{C2D1A8C5-1F3A-4CBB-AA73-5E7604EC0DF3}" type="presParOf" srcId="{50DCC91A-C866-4BE6-92CE-BE5170711AA9}" destId="{DB4DBF8B-FC76-45F7-8849-895C65F1D4EB}" srcOrd="1" destOrd="0" presId="urn:microsoft.com/office/officeart/2005/8/layout/default#7"/>
    <dgm:cxn modelId="{60BE0D17-3712-422D-8999-D7AEF3E12117}" type="presParOf" srcId="{50DCC91A-C866-4BE6-92CE-BE5170711AA9}" destId="{7115F20E-47F0-44FC-A402-C6FB8545720D}" srcOrd="2" destOrd="0" presId="urn:microsoft.com/office/officeart/2005/8/layout/default#7"/>
    <dgm:cxn modelId="{A1A7808F-D3AD-4EE3-A129-9C275A1F5ACC}" type="presParOf" srcId="{50DCC91A-C866-4BE6-92CE-BE5170711AA9}" destId="{9ACBCAF3-00DC-4913-B018-D638BB9D3496}" srcOrd="3" destOrd="0" presId="urn:microsoft.com/office/officeart/2005/8/layout/default#7"/>
    <dgm:cxn modelId="{1931622C-3380-4D97-976A-EA84F465319B}" type="presParOf" srcId="{50DCC91A-C866-4BE6-92CE-BE5170711AA9}" destId="{FF544673-5BE7-403F-978E-5865D2AE4278}" srcOrd="4" destOrd="0" presId="urn:microsoft.com/office/officeart/2005/8/layout/default#7"/>
    <dgm:cxn modelId="{F715E122-ABC5-4477-844D-10B19C385205}" type="presParOf" srcId="{50DCC91A-C866-4BE6-92CE-BE5170711AA9}" destId="{DC11A499-BCD7-4BBB-B995-DF1F0FD14F3B}" srcOrd="5" destOrd="0" presId="urn:microsoft.com/office/officeart/2005/8/layout/default#7"/>
    <dgm:cxn modelId="{754F2F09-84CC-496D-AF9A-00EF84BEE176}" type="presParOf" srcId="{50DCC91A-C866-4BE6-92CE-BE5170711AA9}" destId="{A32DFBF8-77BA-4551-B532-937F23B490F1}" srcOrd="6" destOrd="0" presId="urn:microsoft.com/office/officeart/2005/8/layout/defaul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32D566-16DD-4609-BB14-D236A779509D}">
      <dsp:nvSpPr>
        <dsp:cNvPr id="0" name=""/>
        <dsp:cNvSpPr/>
      </dsp:nvSpPr>
      <dsp:spPr>
        <a:xfrm>
          <a:off x="583" y="526392"/>
          <a:ext cx="2509345" cy="3011214"/>
        </a:xfrm>
        <a:prstGeom prst="roundRect">
          <a:avLst>
            <a:gd name="adj" fmla="val 5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endParaRPr lang="el-GR" sz="2800" kern="1200" dirty="0"/>
        </a:p>
      </dsp:txBody>
      <dsp:txXfrm rot="16200000">
        <a:off x="-983080" y="1510056"/>
        <a:ext cx="2469195" cy="501869"/>
      </dsp:txXfrm>
    </dsp:sp>
    <dsp:sp modelId="{65CA057B-AEB4-4B97-B5A5-BF5A2B1DF6C5}">
      <dsp:nvSpPr>
        <dsp:cNvPr id="0" name=""/>
        <dsp:cNvSpPr/>
      </dsp:nvSpPr>
      <dsp:spPr>
        <a:xfrm>
          <a:off x="502452" y="526392"/>
          <a:ext cx="1869462" cy="301121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l-GR" sz="1900" b="1" kern="1200" dirty="0" smtClean="0">
              <a:solidFill>
                <a:schemeClr val="bg1"/>
              </a:solidFill>
            </a:rPr>
            <a:t>Από τυπικές και οργανωμένες μορφές επιμόρφωσης σε ΚΠ/Μ: το σκεπτικό</a:t>
          </a:r>
          <a:endParaRPr lang="el-GR" sz="1900" b="1" kern="1200" dirty="0">
            <a:solidFill>
              <a:schemeClr val="bg1"/>
            </a:solidFill>
          </a:endParaRPr>
        </a:p>
      </dsp:txBody>
      <dsp:txXfrm>
        <a:off x="502452" y="526392"/>
        <a:ext cx="1869462" cy="3011214"/>
      </dsp:txXfrm>
    </dsp:sp>
    <dsp:sp modelId="{7B67AE2E-0C32-40BB-A816-4E4A6D246C9A}">
      <dsp:nvSpPr>
        <dsp:cNvPr id="0" name=""/>
        <dsp:cNvSpPr/>
      </dsp:nvSpPr>
      <dsp:spPr>
        <a:xfrm>
          <a:off x="2597755" y="526392"/>
          <a:ext cx="2509345" cy="3011214"/>
        </a:xfrm>
        <a:prstGeom prst="roundRect">
          <a:avLst>
            <a:gd name="adj" fmla="val 5000"/>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endParaRPr lang="el-GR" sz="2800" kern="1200" dirty="0"/>
        </a:p>
      </dsp:txBody>
      <dsp:txXfrm rot="16200000">
        <a:off x="1614092" y="1510056"/>
        <a:ext cx="2469195" cy="501869"/>
      </dsp:txXfrm>
    </dsp:sp>
    <dsp:sp modelId="{3E02D0A7-6552-48F7-889B-1FDFA5D7445E}">
      <dsp:nvSpPr>
        <dsp:cNvPr id="0" name=""/>
        <dsp:cNvSpPr/>
      </dsp:nvSpPr>
      <dsp:spPr>
        <a:xfrm rot="5400000">
          <a:off x="2389031" y="2919680"/>
          <a:ext cx="442540" cy="376401"/>
        </a:xfrm>
        <a:prstGeom prst="flowChartExtract">
          <a:avLst/>
        </a:prstGeom>
        <a:solidFill>
          <a:schemeClr val="lt1">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C672569-9899-4C7A-9F65-15F54C3829A9}">
      <dsp:nvSpPr>
        <dsp:cNvPr id="0" name=""/>
        <dsp:cNvSpPr/>
      </dsp:nvSpPr>
      <dsp:spPr>
        <a:xfrm>
          <a:off x="3099624" y="526392"/>
          <a:ext cx="1869462" cy="301121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l-GR" sz="1900" b="1" kern="1200" dirty="0" smtClean="0"/>
            <a:t>Γιατί οι ΚΠ/Μς θεωρούνται το νέο πολλά υποσχόμενο μοντέλο επαγγελματικής μάθησης και ανάπτυξης: θεωρητικοποίηση</a:t>
          </a:r>
          <a:endParaRPr lang="el-GR" sz="1900" b="1" kern="1200" dirty="0"/>
        </a:p>
      </dsp:txBody>
      <dsp:txXfrm>
        <a:off x="3099624" y="526392"/>
        <a:ext cx="1869462" cy="3011214"/>
      </dsp:txXfrm>
    </dsp:sp>
    <dsp:sp modelId="{3C01CFCB-1FE0-4450-B501-2DD7A20C724B}">
      <dsp:nvSpPr>
        <dsp:cNvPr id="0" name=""/>
        <dsp:cNvSpPr/>
      </dsp:nvSpPr>
      <dsp:spPr>
        <a:xfrm>
          <a:off x="5194927" y="526392"/>
          <a:ext cx="2509345" cy="3011214"/>
        </a:xfrm>
        <a:prstGeom prst="roundRect">
          <a:avLst>
            <a:gd name="adj" fmla="val 5000"/>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endParaRPr lang="el-GR" sz="2800" kern="1200"/>
        </a:p>
      </dsp:txBody>
      <dsp:txXfrm rot="16200000">
        <a:off x="4211264" y="1510056"/>
        <a:ext cx="2469195" cy="501869"/>
      </dsp:txXfrm>
    </dsp:sp>
    <dsp:sp modelId="{30BB4811-214C-4DE7-A0FA-145298F7AA9D}">
      <dsp:nvSpPr>
        <dsp:cNvPr id="0" name=""/>
        <dsp:cNvSpPr/>
      </dsp:nvSpPr>
      <dsp:spPr>
        <a:xfrm rot="5400000">
          <a:off x="4986204" y="2919680"/>
          <a:ext cx="442540" cy="376401"/>
        </a:xfrm>
        <a:prstGeom prst="flowChartExtract">
          <a:avLst/>
        </a:prstGeom>
        <a:solidFill>
          <a:schemeClr val="lt1">
            <a:hueOff val="0"/>
            <a:satOff val="0"/>
            <a:lumOff val="0"/>
            <a:alphaOff val="0"/>
          </a:schemeClr>
        </a:solidFill>
        <a:ln w="9525" cap="flat" cmpd="sng" algn="ctr">
          <a:solidFill>
            <a:schemeClr val="accent1">
              <a:shade val="50000"/>
              <a:hueOff val="361437"/>
              <a:satOff val="-7560"/>
              <a:lumOff val="4206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EA7E647-8922-4F9C-A76A-0D6EDDBE5F39}">
      <dsp:nvSpPr>
        <dsp:cNvPr id="0" name=""/>
        <dsp:cNvSpPr/>
      </dsp:nvSpPr>
      <dsp:spPr>
        <a:xfrm>
          <a:off x="5696796" y="526392"/>
          <a:ext cx="1869462" cy="301121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l-GR" sz="1900" b="1" kern="1200" dirty="0" smtClean="0"/>
            <a:t>Τι είναι οι ΚΠ/Μ, τι προσφέρουν, τι κάνουν, ποια τα χαρακτηριστικά και οι </a:t>
          </a:r>
          <a:r>
            <a:rPr lang="el-GR" sz="1900" b="1" kern="1200" smtClean="0"/>
            <a:t>αρχές τους; </a:t>
          </a:r>
          <a:r>
            <a:rPr lang="el-GR" sz="1900" b="1" kern="1200" dirty="0" smtClean="0"/>
            <a:t>Πως χτίζουμε μια ΚΠ/Μ;</a:t>
          </a:r>
          <a:endParaRPr lang="el-GR" sz="1900" b="1" kern="1200" dirty="0"/>
        </a:p>
      </dsp:txBody>
      <dsp:txXfrm>
        <a:off x="5696796" y="526392"/>
        <a:ext cx="1869462" cy="301121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BB73C-288C-4E75-A5E3-6BCD418AA663}">
      <dsp:nvSpPr>
        <dsp:cNvPr id="0" name=""/>
        <dsp:cNvSpPr/>
      </dsp:nvSpPr>
      <dsp:spPr>
        <a:xfrm rot="5400000">
          <a:off x="-192089" y="198146"/>
          <a:ext cx="1280598" cy="896418"/>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44525">
            <a:lnSpc>
              <a:spcPct val="90000"/>
            </a:lnSpc>
            <a:spcBef>
              <a:spcPct val="0"/>
            </a:spcBef>
            <a:spcAft>
              <a:spcPts val="300"/>
            </a:spcAft>
          </a:pPr>
          <a:endParaRPr lang="en-US" sz="1450" b="1" kern="1200" dirty="0"/>
        </a:p>
      </dsp:txBody>
      <dsp:txXfrm rot="5400000">
        <a:off x="-192089" y="198146"/>
        <a:ext cx="1280598" cy="896418"/>
      </dsp:txXfrm>
    </dsp:sp>
    <dsp:sp modelId="{ACDD3E10-D3D4-4FCB-BE36-A2FB39F5F694}">
      <dsp:nvSpPr>
        <dsp:cNvPr id="0" name=""/>
        <dsp:cNvSpPr/>
      </dsp:nvSpPr>
      <dsp:spPr>
        <a:xfrm rot="5400000">
          <a:off x="4496510" y="-3594035"/>
          <a:ext cx="832389" cy="8032573"/>
        </a:xfrm>
        <a:prstGeom prst="round2SameRect">
          <a:avLst/>
        </a:prstGeom>
        <a:solidFill>
          <a:srgbClr val="E7EFF9">
            <a:alpha val="89804"/>
          </a:srgb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44525">
            <a:lnSpc>
              <a:spcPct val="90000"/>
            </a:lnSpc>
            <a:spcBef>
              <a:spcPct val="0"/>
            </a:spcBef>
            <a:spcAft>
              <a:spcPts val="300"/>
            </a:spcAft>
            <a:buChar char="••"/>
          </a:pPr>
          <a:r>
            <a:rPr lang="el-GR" sz="1450" b="1" kern="1200" dirty="0" smtClean="0">
              <a:latin typeface="+mn-lt"/>
              <a:cs typeface="Arial" pitchFamily="34" charset="0"/>
            </a:rPr>
            <a:t>… χαρακτηρίζεται από έλλειψη μακροπρόθεσμου και συγκροτημένου σχεδιασμού, έλλειψη συναίνεσης ως προς τους στόχους, τις μορφές, το περιεχόμενο της επιμόρφωσης και από μία «μανία» συγκεντρωτισμού στον έλεγχο και στη διοίκηση της επιμόρφωσης. </a:t>
          </a:r>
          <a:endParaRPr lang="en-US" sz="1450" b="1" kern="1200" dirty="0"/>
        </a:p>
      </dsp:txBody>
      <dsp:txXfrm rot="5400000">
        <a:off x="4496510" y="-3594035"/>
        <a:ext cx="832389" cy="8032573"/>
      </dsp:txXfrm>
    </dsp:sp>
    <dsp:sp modelId="{CC256191-5953-4DEA-A7A7-5D8B2FC47A16}">
      <dsp:nvSpPr>
        <dsp:cNvPr id="0" name=""/>
        <dsp:cNvSpPr/>
      </dsp:nvSpPr>
      <dsp:spPr>
        <a:xfrm rot="5400000">
          <a:off x="-192089" y="1145335"/>
          <a:ext cx="1280598" cy="896418"/>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44525">
            <a:lnSpc>
              <a:spcPct val="90000"/>
            </a:lnSpc>
            <a:spcBef>
              <a:spcPct val="0"/>
            </a:spcBef>
            <a:spcAft>
              <a:spcPts val="300"/>
            </a:spcAft>
          </a:pPr>
          <a:endParaRPr lang="el-GR" sz="1450" b="1" kern="1200" dirty="0" smtClean="0">
            <a:latin typeface="+mn-lt"/>
            <a:cs typeface="Arial" pitchFamily="34" charset="0"/>
          </a:endParaRPr>
        </a:p>
      </dsp:txBody>
      <dsp:txXfrm rot="5400000">
        <a:off x="-192089" y="1145335"/>
        <a:ext cx="1280598" cy="896418"/>
      </dsp:txXfrm>
    </dsp:sp>
    <dsp:sp modelId="{6B5BA38D-4339-45FD-B387-C04641799238}">
      <dsp:nvSpPr>
        <dsp:cNvPr id="0" name=""/>
        <dsp:cNvSpPr/>
      </dsp:nvSpPr>
      <dsp:spPr>
        <a:xfrm rot="5400000">
          <a:off x="4496510" y="-2646852"/>
          <a:ext cx="832389" cy="8032573"/>
        </a:xfrm>
        <a:prstGeom prst="round2SameRect">
          <a:avLst/>
        </a:prstGeom>
        <a:solidFill>
          <a:srgbClr val="E7EFF9">
            <a:alpha val="89804"/>
          </a:srgb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44525">
            <a:lnSpc>
              <a:spcPct val="90000"/>
            </a:lnSpc>
            <a:spcBef>
              <a:spcPct val="0"/>
            </a:spcBef>
            <a:spcAft>
              <a:spcPts val="300"/>
            </a:spcAft>
            <a:buChar char="••"/>
          </a:pPr>
          <a:r>
            <a:rPr lang="el-GR" sz="1450" b="1" kern="1200" dirty="0" smtClean="0">
              <a:latin typeface="+mn-lt"/>
              <a:cs typeface="Arial" pitchFamily="34" charset="0"/>
            </a:rPr>
            <a:t>Όπως επισημαίνει και ο Βεργίδης (2010) στον τόπο μας επικρατεί η ετεροκαθοριζόμενη, έντονα γραφειοκρατικοποιημένη προσθετικού χαρακτήρα επιμορφωτική πολιτική όπου ο εκπαιδευτικός δεν συμμετέχει ούτε στο σχεδιασμό, ούτε στις επιλογές, ούτε στις αποφάσεις για την επιμορφωτική πολιτική. </a:t>
          </a:r>
        </a:p>
      </dsp:txBody>
      <dsp:txXfrm rot="5400000">
        <a:off x="4496510" y="-2646852"/>
        <a:ext cx="832389" cy="8032573"/>
      </dsp:txXfrm>
    </dsp:sp>
    <dsp:sp modelId="{7B756B35-A9C5-4838-8E16-C81B25392B0F}">
      <dsp:nvSpPr>
        <dsp:cNvPr id="0" name=""/>
        <dsp:cNvSpPr/>
      </dsp:nvSpPr>
      <dsp:spPr>
        <a:xfrm rot="5400000">
          <a:off x="-192089" y="2080525"/>
          <a:ext cx="1280598" cy="896418"/>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44525">
            <a:lnSpc>
              <a:spcPct val="90000"/>
            </a:lnSpc>
            <a:spcBef>
              <a:spcPct val="0"/>
            </a:spcBef>
            <a:spcAft>
              <a:spcPts val="300"/>
            </a:spcAft>
          </a:pPr>
          <a:endParaRPr lang="el-GR" sz="1450" b="1" kern="1200" dirty="0" smtClean="0">
            <a:latin typeface="+mn-lt"/>
            <a:cs typeface="Arial" pitchFamily="34" charset="0"/>
          </a:endParaRPr>
        </a:p>
      </dsp:txBody>
      <dsp:txXfrm rot="5400000">
        <a:off x="-192089" y="2080525"/>
        <a:ext cx="1280598" cy="896418"/>
      </dsp:txXfrm>
    </dsp:sp>
    <dsp:sp modelId="{B77A23A7-AADA-45A2-86E4-A434B270615C}">
      <dsp:nvSpPr>
        <dsp:cNvPr id="0" name=""/>
        <dsp:cNvSpPr/>
      </dsp:nvSpPr>
      <dsp:spPr>
        <a:xfrm rot="5400000">
          <a:off x="4496510" y="-1711649"/>
          <a:ext cx="832389" cy="8032573"/>
        </a:xfrm>
        <a:prstGeom prst="round2SameRect">
          <a:avLst/>
        </a:prstGeom>
        <a:solidFill>
          <a:srgbClr val="E7EFF9">
            <a:alpha val="89804"/>
          </a:srgb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44525">
            <a:lnSpc>
              <a:spcPct val="90000"/>
            </a:lnSpc>
            <a:spcBef>
              <a:spcPct val="0"/>
            </a:spcBef>
            <a:spcAft>
              <a:spcPts val="300"/>
            </a:spcAft>
            <a:buChar char="••"/>
          </a:pPr>
          <a:r>
            <a:rPr lang="el-GR" sz="1450" b="1" kern="1200" dirty="0" smtClean="0">
              <a:latin typeface="+mn-lt"/>
              <a:cs typeface="Arial" pitchFamily="34" charset="0"/>
            </a:rPr>
            <a:t>Τα προγράμματα επιμόρφωσης σχεδιάζονται και υλοποιούνται σύμφωνα με την τεχνοκρατική προσέγγιση, δεν λαμβάνουν υπόψη τις αρχές εκπαίδευσης ενηλίκων και δεν επιτρέπουν την </a:t>
          </a:r>
          <a:r>
            <a:rPr lang="el-GR" sz="1450" b="1" kern="1200" dirty="0" err="1" smtClean="0">
              <a:latin typeface="+mn-lt"/>
              <a:cs typeface="Arial" pitchFamily="34" charset="0"/>
            </a:rPr>
            <a:t>αυτοπροσδιοριζόμενη</a:t>
          </a:r>
          <a:r>
            <a:rPr lang="el-GR" sz="1450" b="1" kern="1200" dirty="0" smtClean="0">
              <a:latin typeface="+mn-lt"/>
              <a:cs typeface="Arial" pitchFamily="34" charset="0"/>
            </a:rPr>
            <a:t> και ενεργό συμμετοχή των εκπαιδευτικών στο σχεδιασμό, στην υλοποίηση και στην αξιολόγηση των προγραμμάτων (</a:t>
          </a:r>
          <a:r>
            <a:rPr lang="el-GR" sz="1450" b="1" kern="1200" dirty="0" err="1" smtClean="0">
              <a:latin typeface="+mn-lt"/>
              <a:cs typeface="Arial" pitchFamily="34" charset="0"/>
            </a:rPr>
            <a:t>Παπαπροκοπίου</a:t>
          </a:r>
          <a:r>
            <a:rPr lang="el-GR" sz="1450" b="1" kern="1200" dirty="0" smtClean="0">
              <a:latin typeface="+mn-lt"/>
              <a:cs typeface="Arial" pitchFamily="34" charset="0"/>
            </a:rPr>
            <a:t> 2002)</a:t>
          </a:r>
        </a:p>
      </dsp:txBody>
      <dsp:txXfrm rot="5400000">
        <a:off x="4496510" y="-1711649"/>
        <a:ext cx="832389" cy="8032573"/>
      </dsp:txXfrm>
    </dsp:sp>
    <dsp:sp modelId="{18D761D1-A921-4CA1-99E5-EC42F6CE8309}">
      <dsp:nvSpPr>
        <dsp:cNvPr id="0" name=""/>
        <dsp:cNvSpPr/>
      </dsp:nvSpPr>
      <dsp:spPr>
        <a:xfrm rot="5400000">
          <a:off x="-192089" y="3015715"/>
          <a:ext cx="1280598" cy="896418"/>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44525">
            <a:lnSpc>
              <a:spcPct val="90000"/>
            </a:lnSpc>
            <a:spcBef>
              <a:spcPct val="0"/>
            </a:spcBef>
            <a:spcAft>
              <a:spcPts val="300"/>
            </a:spcAft>
          </a:pPr>
          <a:endParaRPr lang="el-GR" sz="1450" b="1" kern="1200" dirty="0" smtClean="0">
            <a:latin typeface="+mn-lt"/>
            <a:cs typeface="Arial" pitchFamily="34" charset="0"/>
          </a:endParaRPr>
        </a:p>
      </dsp:txBody>
      <dsp:txXfrm rot="5400000">
        <a:off x="-192089" y="3015715"/>
        <a:ext cx="1280598" cy="896418"/>
      </dsp:txXfrm>
    </dsp:sp>
    <dsp:sp modelId="{6AE51953-E499-45A7-A09D-636707DC9EB1}">
      <dsp:nvSpPr>
        <dsp:cNvPr id="0" name=""/>
        <dsp:cNvSpPr/>
      </dsp:nvSpPr>
      <dsp:spPr>
        <a:xfrm rot="5400000">
          <a:off x="4496510" y="-776436"/>
          <a:ext cx="832389" cy="8032573"/>
        </a:xfrm>
        <a:prstGeom prst="round2SameRect">
          <a:avLst/>
        </a:prstGeom>
        <a:solidFill>
          <a:srgbClr val="E7EFF9">
            <a:alpha val="89804"/>
          </a:srgb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44525">
            <a:lnSpc>
              <a:spcPct val="90000"/>
            </a:lnSpc>
            <a:spcBef>
              <a:spcPct val="0"/>
            </a:spcBef>
            <a:spcAft>
              <a:spcPts val="300"/>
            </a:spcAft>
            <a:buChar char="••"/>
          </a:pPr>
          <a:r>
            <a:rPr lang="el-GR" sz="1450" b="1" kern="1200" dirty="0" smtClean="0">
              <a:latin typeface="+mn-lt"/>
              <a:cs typeface="Arial" pitchFamily="34" charset="0"/>
            </a:rPr>
            <a:t>Οι</a:t>
          </a:r>
          <a:r>
            <a:rPr lang="en-US" sz="1450" b="1" kern="1200" dirty="0" smtClean="0">
              <a:latin typeface="+mn-lt"/>
              <a:cs typeface="Arial" pitchFamily="34" charset="0"/>
            </a:rPr>
            <a:t> </a:t>
          </a:r>
          <a:r>
            <a:rPr lang="el-GR" sz="1450" b="1" kern="1200" dirty="0" smtClean="0">
              <a:latin typeface="+mn-lt"/>
              <a:cs typeface="Arial" pitchFamily="34" charset="0"/>
            </a:rPr>
            <a:t>όποιες προσπάθειες για αποκεντρωτική και ευέλικτη επιμόρφωση έχουν καταλήξει πάντα στο κενό. Παρά τις προτάσεις βασικών φορέων επιμόρφωσης, η επιμόρφωση στην Ελλάδα δεν έχει καταφέρει  να ξεφύγει από τα συγκεντρωτικά και ελεγχόμενα πρότυπα επιμόρφωσης.</a:t>
          </a:r>
        </a:p>
      </dsp:txBody>
      <dsp:txXfrm rot="5400000">
        <a:off x="4496510" y="-776436"/>
        <a:ext cx="832389" cy="80325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5083BA-8E52-4FBE-949D-1126FD9B337F}">
      <dsp:nvSpPr>
        <dsp:cNvPr id="0" name=""/>
        <dsp:cNvSpPr/>
      </dsp:nvSpPr>
      <dsp:spPr>
        <a:xfrm rot="5400000">
          <a:off x="126065" y="968727"/>
          <a:ext cx="1211226" cy="14619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7B057F-5691-49C4-A6F5-857FEA142DE6}">
      <dsp:nvSpPr>
        <dsp:cNvPr id="0" name=""/>
        <dsp:cNvSpPr/>
      </dsp:nvSpPr>
      <dsp:spPr>
        <a:xfrm>
          <a:off x="0" y="193578"/>
          <a:ext cx="2430920" cy="9746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t>παρέχει στους εκπαιδευτικούς δυνατότητες για </a:t>
          </a:r>
          <a:r>
            <a:rPr lang="el-GR" sz="1600" b="1" i="1" kern="1200" dirty="0" smtClean="0"/>
            <a:t>συνεχή βελτίωση </a:t>
          </a:r>
          <a:r>
            <a:rPr lang="el-GR" sz="1600" b="1" kern="1200" dirty="0" smtClean="0"/>
            <a:t>του έργου τους</a:t>
          </a:r>
          <a:endParaRPr lang="en-US" sz="1600" kern="1200" dirty="0"/>
        </a:p>
      </dsp:txBody>
      <dsp:txXfrm>
        <a:off x="0" y="193578"/>
        <a:ext cx="2430920" cy="974655"/>
      </dsp:txXfrm>
    </dsp:sp>
    <dsp:sp modelId="{E475BF58-222E-4750-AFFF-461DA4B24683}">
      <dsp:nvSpPr>
        <dsp:cNvPr id="0" name=""/>
        <dsp:cNvSpPr/>
      </dsp:nvSpPr>
      <dsp:spPr>
        <a:xfrm rot="5400000">
          <a:off x="126065" y="2187046"/>
          <a:ext cx="1211226" cy="14619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600230-E8C7-4A8A-94E4-4C913567CB37}">
      <dsp:nvSpPr>
        <dsp:cNvPr id="0" name=""/>
        <dsp:cNvSpPr/>
      </dsp:nvSpPr>
      <dsp:spPr>
        <a:xfrm>
          <a:off x="0" y="1411897"/>
          <a:ext cx="2430920" cy="9746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t>πραγματοποιείται με απαλλαγή του εκπαιδευτικού από τα διδακτικά του καθήκοντα</a:t>
          </a:r>
        </a:p>
      </dsp:txBody>
      <dsp:txXfrm>
        <a:off x="0" y="1411897"/>
        <a:ext cx="2430920" cy="974655"/>
      </dsp:txXfrm>
    </dsp:sp>
    <dsp:sp modelId="{FB769896-2389-46A8-8021-515032B1257C}">
      <dsp:nvSpPr>
        <dsp:cNvPr id="0" name=""/>
        <dsp:cNvSpPr/>
      </dsp:nvSpPr>
      <dsp:spPr>
        <a:xfrm>
          <a:off x="736986" y="2796205"/>
          <a:ext cx="3153966" cy="14619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D642E0-F5F3-4929-B48A-933795A1A7E0}">
      <dsp:nvSpPr>
        <dsp:cNvPr id="0" name=""/>
        <dsp:cNvSpPr/>
      </dsp:nvSpPr>
      <dsp:spPr>
        <a:xfrm>
          <a:off x="0" y="2630217"/>
          <a:ext cx="2430920" cy="9746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i="1" kern="1200" dirty="0" smtClean="0"/>
            <a:t>πραγματοποιείται στο σχολείο</a:t>
          </a:r>
          <a:r>
            <a:rPr lang="el-GR" sz="1600" b="1" kern="1200" dirty="0" smtClean="0"/>
            <a:t>, προσαρμοσμένη στις ανάγκες της σχολικής μονάδας</a:t>
          </a:r>
        </a:p>
      </dsp:txBody>
      <dsp:txXfrm>
        <a:off x="0" y="2630217"/>
        <a:ext cx="2430920" cy="974655"/>
      </dsp:txXfrm>
    </dsp:sp>
    <dsp:sp modelId="{0B199E53-8400-4F2F-AEC5-D66A10F7C947}">
      <dsp:nvSpPr>
        <dsp:cNvPr id="0" name=""/>
        <dsp:cNvSpPr/>
      </dsp:nvSpPr>
      <dsp:spPr>
        <a:xfrm rot="16207361">
          <a:off x="3298440" y="2188819"/>
          <a:ext cx="1214775" cy="14619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CC9FF-85A4-4DB2-933A-8F49A2E83E04}">
      <dsp:nvSpPr>
        <dsp:cNvPr id="0" name=""/>
        <dsp:cNvSpPr/>
      </dsp:nvSpPr>
      <dsp:spPr>
        <a:xfrm>
          <a:off x="2826881" y="2630217"/>
          <a:ext cx="3109280" cy="9746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i="1" kern="1200" dirty="0" smtClean="0"/>
            <a:t>είναι συνεχής και συστηματική </a:t>
          </a:r>
          <a:r>
            <a:rPr lang="el-GR" sz="1600" b="1" kern="1200" dirty="0" smtClean="0"/>
            <a:t>δηλ. να πραγματοποιείται σε συγκεκριμένες περιόδους της σταδιοδρομίας του εκπαιδευτικού</a:t>
          </a:r>
        </a:p>
      </dsp:txBody>
      <dsp:txXfrm>
        <a:off x="2826881" y="2630217"/>
        <a:ext cx="3109280" cy="974655"/>
      </dsp:txXfrm>
    </dsp:sp>
    <dsp:sp modelId="{A6E18554-0D7B-424F-8896-2F1E0966E3A8}">
      <dsp:nvSpPr>
        <dsp:cNvPr id="0" name=""/>
        <dsp:cNvSpPr/>
      </dsp:nvSpPr>
      <dsp:spPr>
        <a:xfrm rot="16173352">
          <a:off x="3296803" y="968727"/>
          <a:ext cx="1211262" cy="14619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96AF57-3173-409D-977F-A992E1DB18DA}">
      <dsp:nvSpPr>
        <dsp:cNvPr id="0" name=""/>
        <dsp:cNvSpPr/>
      </dsp:nvSpPr>
      <dsp:spPr>
        <a:xfrm>
          <a:off x="2845651" y="1411897"/>
          <a:ext cx="3090518" cy="9746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i="1" kern="1200" dirty="0" smtClean="0"/>
            <a:t>συνδυάζει τη θεωρία με την εφαρμογή δραστηριοτήτων </a:t>
          </a:r>
          <a:r>
            <a:rPr lang="el-GR" sz="1600" b="1" kern="1200" dirty="0" smtClean="0"/>
            <a:t>στο σχολείο, με την υποστήριξη του επιμορφωτή</a:t>
          </a:r>
        </a:p>
      </dsp:txBody>
      <dsp:txXfrm>
        <a:off x="2845651" y="1411897"/>
        <a:ext cx="3090518" cy="974655"/>
      </dsp:txXfrm>
    </dsp:sp>
    <dsp:sp modelId="{9C23C63E-F8AF-4FFB-B11C-1D2369C1540E}">
      <dsp:nvSpPr>
        <dsp:cNvPr id="0" name=""/>
        <dsp:cNvSpPr/>
      </dsp:nvSpPr>
      <dsp:spPr>
        <a:xfrm>
          <a:off x="3877565" y="646982"/>
          <a:ext cx="3094204" cy="14619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A1267-BD9D-45F5-8D60-76F5C60E8ED3}">
      <dsp:nvSpPr>
        <dsp:cNvPr id="0" name=""/>
        <dsp:cNvSpPr/>
      </dsp:nvSpPr>
      <dsp:spPr>
        <a:xfrm>
          <a:off x="2833963" y="193578"/>
          <a:ext cx="3095115" cy="97465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t>περιλαμβάνει δειγματικές διδασκαλίες  </a:t>
          </a:r>
          <a:r>
            <a:rPr lang="el-GR" sz="1600" b="1" i="1" kern="1200" dirty="0" smtClean="0"/>
            <a:t>και </a:t>
          </a:r>
          <a:r>
            <a:rPr lang="el-GR" sz="1600" b="1" i="1" kern="1200" dirty="0" err="1" smtClean="0"/>
            <a:t>αναστοχασμό</a:t>
          </a:r>
          <a:endParaRPr lang="el-GR" sz="1600" b="1" i="1" kern="1200" dirty="0" smtClean="0"/>
        </a:p>
      </dsp:txBody>
      <dsp:txXfrm>
        <a:off x="2833963" y="193578"/>
        <a:ext cx="3095115" cy="974655"/>
      </dsp:txXfrm>
    </dsp:sp>
    <dsp:sp modelId="{8532EADF-6624-4B4E-BFF5-5338CA74CBEA}">
      <dsp:nvSpPr>
        <dsp:cNvPr id="0" name=""/>
        <dsp:cNvSpPr/>
      </dsp:nvSpPr>
      <dsp:spPr>
        <a:xfrm>
          <a:off x="6616406" y="222369"/>
          <a:ext cx="1624425" cy="208188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t>ενθαρρύνει τη συζήτηση προβλημάτων που θέτουν </a:t>
          </a:r>
          <a:br>
            <a:rPr lang="el-GR" sz="1600" b="1" kern="1200" dirty="0" smtClean="0"/>
          </a:br>
          <a:r>
            <a:rPr lang="el-GR" sz="1600" b="1" kern="1200" dirty="0" smtClean="0"/>
            <a:t>οι εκπαιδευτικοί σχετικά με την </a:t>
          </a:r>
          <a:r>
            <a:rPr lang="el-GR" sz="1600" b="1" i="1" kern="1200" dirty="0" smtClean="0"/>
            <a:t>καθημερινή εκπαιδευτική πράξη</a:t>
          </a:r>
        </a:p>
      </dsp:txBody>
      <dsp:txXfrm>
        <a:off x="6616406" y="222369"/>
        <a:ext cx="1624425" cy="208188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C7E9D4-6CCC-4423-B15F-FB1BCEAEE6EC}">
      <dsp:nvSpPr>
        <dsp:cNvPr id="0" name=""/>
        <dsp:cNvSpPr/>
      </dsp:nvSpPr>
      <dsp:spPr>
        <a:xfrm>
          <a:off x="1434" y="2827"/>
          <a:ext cx="3059144" cy="43306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latin typeface="+mn-lt"/>
              <a:cs typeface="Arial" pitchFamily="34" charset="0"/>
            </a:rPr>
            <a:t/>
          </a:r>
          <a:br>
            <a:rPr lang="el-GR" sz="1600" b="1" kern="1200" dirty="0" smtClean="0">
              <a:latin typeface="+mn-lt"/>
              <a:cs typeface="Arial" pitchFamily="34" charset="0"/>
            </a:rPr>
          </a:br>
          <a:r>
            <a:rPr lang="el-GR" sz="1600" b="1" kern="1200" dirty="0" smtClean="0">
              <a:latin typeface="+mn-lt"/>
              <a:cs typeface="Arial" pitchFamily="34" charset="0"/>
            </a:rPr>
            <a:t>Η συντριπτική πλειοψηφία των εκπαιδευτικών και των άλλων φορέων εκπαίδευσης θεωρούν  απαραίτητη την συνεχή και συστηματική επιμόρφωσή τους και τη συμμετοχή τους στο σχεδιασμό της. </a:t>
          </a:r>
          <a:br>
            <a:rPr lang="el-GR" sz="1600" b="1" kern="1200" dirty="0" smtClean="0">
              <a:latin typeface="+mn-lt"/>
              <a:cs typeface="Arial" pitchFamily="34" charset="0"/>
            </a:rPr>
          </a:br>
          <a:r>
            <a:rPr lang="el-GR" sz="1600" b="1" kern="1200" dirty="0" smtClean="0">
              <a:latin typeface="+mn-lt"/>
              <a:cs typeface="Arial" pitchFamily="34" charset="0"/>
            </a:rPr>
            <a:t>Όμως, τα προγράμματα επιμόρφωσης της τελευταίας δεκαετίας χαρακτηρίζονται από την πλειονότητα των εκπαιδευτικών ως </a:t>
          </a:r>
          <a:r>
            <a:rPr lang="el-GR" sz="1600" b="1" i="1" kern="1200" dirty="0" smtClean="0">
              <a:latin typeface="+mn-lt"/>
              <a:cs typeface="Arial" pitchFamily="34" charset="0"/>
            </a:rPr>
            <a:t>αναποτελεσματικά</a:t>
          </a:r>
          <a:r>
            <a:rPr lang="el-GR" sz="1600" b="1" kern="1200" dirty="0" smtClean="0">
              <a:latin typeface="+mn-lt"/>
              <a:cs typeface="Arial" pitchFamily="34" charset="0"/>
            </a:rPr>
            <a:t>, χωρίς </a:t>
          </a:r>
          <a:br>
            <a:rPr lang="el-GR" sz="1600" b="1" kern="1200" dirty="0" smtClean="0">
              <a:latin typeface="+mn-lt"/>
              <a:cs typeface="Arial" pitchFamily="34" charset="0"/>
            </a:rPr>
          </a:br>
          <a:r>
            <a:rPr lang="el-GR" sz="1600" b="1" kern="1200" dirty="0" smtClean="0">
              <a:latin typeface="+mn-lt"/>
              <a:cs typeface="Arial" pitchFamily="34" charset="0"/>
            </a:rPr>
            <a:t>να συμβάλλουν σημαντικά στην επαγγελματική τους εξέλιξη και χωρίς να ανταποκρίνονται </a:t>
          </a:r>
          <a:br>
            <a:rPr lang="el-GR" sz="1600" b="1" kern="1200" dirty="0" smtClean="0">
              <a:latin typeface="+mn-lt"/>
              <a:cs typeface="Arial" pitchFamily="34" charset="0"/>
            </a:rPr>
          </a:br>
          <a:r>
            <a:rPr lang="el-GR" sz="1600" b="1" kern="1200" dirty="0" smtClean="0">
              <a:latin typeface="+mn-lt"/>
              <a:cs typeface="Arial" pitchFamily="34" charset="0"/>
            </a:rPr>
            <a:t>στις πραγματικές τους ανάγκες . </a:t>
          </a:r>
          <a:endParaRPr lang="en-US" sz="1600" b="1" kern="1200" dirty="0"/>
        </a:p>
      </dsp:txBody>
      <dsp:txXfrm>
        <a:off x="1434" y="2827"/>
        <a:ext cx="3059144" cy="4330601"/>
      </dsp:txXfrm>
    </dsp:sp>
    <dsp:sp modelId="{58D9D6FC-FA41-4A4B-AEAD-32FD69DD02BB}">
      <dsp:nvSpPr>
        <dsp:cNvPr id="0" name=""/>
        <dsp:cNvSpPr/>
      </dsp:nvSpPr>
      <dsp:spPr>
        <a:xfrm>
          <a:off x="3366493" y="1788794"/>
          <a:ext cx="648538" cy="75866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a:off x="3366493" y="1788794"/>
        <a:ext cx="648538" cy="758667"/>
      </dsp:txXfrm>
    </dsp:sp>
    <dsp:sp modelId="{ECD85B3A-1D49-43A6-B5DE-C5D5D4585877}">
      <dsp:nvSpPr>
        <dsp:cNvPr id="0" name=""/>
        <dsp:cNvSpPr/>
      </dsp:nvSpPr>
      <dsp:spPr>
        <a:xfrm>
          <a:off x="4284236" y="2827"/>
          <a:ext cx="3059144" cy="43306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latin typeface="+mn-lt"/>
              <a:cs typeface="Arial" pitchFamily="34" charset="0"/>
            </a:rPr>
            <a:t>Δεν υπάρχει σύνδεση </a:t>
          </a:r>
          <a:br>
            <a:rPr lang="el-GR" sz="1600" b="1" kern="1200" dirty="0" smtClean="0">
              <a:latin typeface="+mn-lt"/>
              <a:cs typeface="Arial" pitchFamily="34" charset="0"/>
            </a:rPr>
          </a:br>
          <a:r>
            <a:rPr lang="el-GR" sz="1600" b="1" kern="1200" dirty="0" smtClean="0">
              <a:latin typeface="+mn-lt"/>
              <a:cs typeface="Arial" pitchFamily="34" charset="0"/>
            </a:rPr>
            <a:t>της επιμόρφωσης με </a:t>
          </a:r>
          <a:br>
            <a:rPr lang="el-GR" sz="1600" b="1" kern="1200" dirty="0" smtClean="0">
              <a:latin typeface="+mn-lt"/>
              <a:cs typeface="Arial" pitchFamily="34" charset="0"/>
            </a:rPr>
          </a:br>
          <a:r>
            <a:rPr lang="el-GR" sz="1600" b="1" kern="1200" dirty="0" smtClean="0">
              <a:latin typeface="+mn-lt"/>
              <a:cs typeface="Arial" pitchFamily="34" charset="0"/>
            </a:rPr>
            <a:t>τις ανάγκες, τους ρυθμούς λειτουργίας και τους χρόνους των σχολείων.</a:t>
          </a:r>
          <a:endParaRPr lang="el-GR" sz="1600" b="1" kern="1200" dirty="0" smtClean="0">
            <a:latin typeface="Arial" pitchFamily="34" charset="0"/>
            <a:cs typeface="Arial" pitchFamily="34" charset="0"/>
          </a:endParaRPr>
        </a:p>
      </dsp:txBody>
      <dsp:txXfrm>
        <a:off x="4284236" y="2827"/>
        <a:ext cx="3059144" cy="433060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9B6356-243C-4554-AE36-6767897B048A}">
      <dsp:nvSpPr>
        <dsp:cNvPr id="0" name=""/>
        <dsp:cNvSpPr/>
      </dsp:nvSpPr>
      <dsp:spPr>
        <a:xfrm>
          <a:off x="659" y="607610"/>
          <a:ext cx="2837670" cy="4016677"/>
        </a:xfrm>
        <a:prstGeom prst="roundRect">
          <a:avLst>
            <a:gd name="adj" fmla="val 5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endParaRPr lang="en-US" sz="1700" kern="1200" dirty="0"/>
        </a:p>
      </dsp:txBody>
      <dsp:txXfrm rot="16200000">
        <a:off x="-1362411" y="1970681"/>
        <a:ext cx="3293675" cy="567534"/>
      </dsp:txXfrm>
    </dsp:sp>
    <dsp:sp modelId="{C3B3D8AD-C47F-42EC-BF2B-4ED54D710AE0}">
      <dsp:nvSpPr>
        <dsp:cNvPr id="0" name=""/>
        <dsp:cNvSpPr/>
      </dsp:nvSpPr>
      <dsp:spPr>
        <a:xfrm>
          <a:off x="568193" y="607610"/>
          <a:ext cx="2114064" cy="4016677"/>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pPr>
          <a:r>
            <a:rPr lang="el-GR" sz="1700" b="1" kern="1200" dirty="0" smtClean="0">
              <a:latin typeface="+mj-lt"/>
              <a:cs typeface="Arial" pitchFamily="34" charset="0"/>
            </a:rPr>
            <a:t>Σύμφωνα με τα αποτελέσματα της </a:t>
          </a:r>
          <a:r>
            <a:rPr lang="en-US" sz="1700" b="1" kern="1200" dirty="0" err="1" smtClean="0">
              <a:latin typeface="+mj-lt"/>
              <a:cs typeface="Arial" pitchFamily="34" charset="0"/>
            </a:rPr>
            <a:t>Surveylang</a:t>
          </a:r>
          <a:r>
            <a:rPr lang="el-GR" sz="1700" b="1" kern="1200" dirty="0" smtClean="0">
              <a:latin typeface="+mj-lt"/>
              <a:cs typeface="Arial" pitchFamily="34" charset="0"/>
            </a:rPr>
            <a:t>, παρόλο που το 30% των εκπαιδευτικών αγγλικής και γαλλικής έχει κάνει μεταπτυχιακές σπουδές</a:t>
          </a:r>
          <a:r>
            <a:rPr lang="en-US" sz="1700" b="1" kern="1200" dirty="0" smtClean="0">
              <a:latin typeface="+mj-lt"/>
              <a:cs typeface="Arial" pitchFamily="34" charset="0"/>
            </a:rPr>
            <a:t>,</a:t>
          </a:r>
          <a:r>
            <a:rPr lang="el-GR" sz="1700" b="1" kern="1200" dirty="0" smtClean="0">
              <a:latin typeface="+mj-lt"/>
              <a:cs typeface="Arial" pitchFamily="34" charset="0"/>
            </a:rPr>
            <a:t> λίγο παραπάνω από το 1/3  έχουν πάρει μέρος σε επιμορφωτικά σεμινάρια κυρίως κατά  τη διάρκεια του εργασιακού τους ωραρίου. </a:t>
          </a:r>
          <a:endParaRPr lang="en-US" sz="1700" b="1" kern="1200" dirty="0">
            <a:latin typeface="+mj-lt"/>
          </a:endParaRPr>
        </a:p>
      </dsp:txBody>
      <dsp:txXfrm>
        <a:off x="568193" y="607610"/>
        <a:ext cx="2114064" cy="4016677"/>
      </dsp:txXfrm>
    </dsp:sp>
    <dsp:sp modelId="{159D308A-6E11-4167-92E7-D8C18B02621B}">
      <dsp:nvSpPr>
        <dsp:cNvPr id="0" name=""/>
        <dsp:cNvSpPr/>
      </dsp:nvSpPr>
      <dsp:spPr>
        <a:xfrm>
          <a:off x="2937648" y="607610"/>
          <a:ext cx="2837670" cy="4016677"/>
        </a:xfrm>
        <a:prstGeom prst="roundRect">
          <a:avLst>
            <a:gd name="adj" fmla="val 5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endParaRPr lang="el-GR" sz="1700" kern="1200" dirty="0" smtClean="0">
            <a:latin typeface="Arial" pitchFamily="34" charset="0"/>
            <a:cs typeface="Arial" pitchFamily="34" charset="0"/>
          </a:endParaRPr>
        </a:p>
      </dsp:txBody>
      <dsp:txXfrm rot="16200000">
        <a:off x="1574577" y="1970681"/>
        <a:ext cx="3293675" cy="567534"/>
      </dsp:txXfrm>
    </dsp:sp>
    <dsp:sp modelId="{FCD0098A-C25F-4037-9E8E-4AD02D9B1197}">
      <dsp:nvSpPr>
        <dsp:cNvPr id="0" name=""/>
        <dsp:cNvSpPr/>
      </dsp:nvSpPr>
      <dsp:spPr>
        <a:xfrm rot="5400000">
          <a:off x="2770822" y="3997932"/>
          <a:ext cx="500629" cy="425650"/>
        </a:xfrm>
        <a:prstGeom prst="flowChartExtract">
          <a:avLst/>
        </a:prstGeom>
        <a:solidFill>
          <a:srgbClr val="F0AF2D"/>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AD260669-6679-468A-BE9C-DDEA514F9AC1}">
      <dsp:nvSpPr>
        <dsp:cNvPr id="0" name=""/>
        <dsp:cNvSpPr/>
      </dsp:nvSpPr>
      <dsp:spPr>
        <a:xfrm>
          <a:off x="3505182" y="607610"/>
          <a:ext cx="2114064" cy="4016677"/>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l-GR" sz="1700" b="1" kern="1200" dirty="0" smtClean="0">
              <a:latin typeface="+mj-lt"/>
              <a:cs typeface="Arial" pitchFamily="34" charset="0"/>
            </a:rPr>
            <a:t>Οι ξενόγλωσσοι εκπαιδευτικοί δήλωσαν ότι η έλλειψη κινήτρων δυσχεραίνει τη  συμμετοχή τους σε μορφές </a:t>
          </a:r>
          <a:r>
            <a:rPr lang="el-GR" sz="1700" b="1" kern="1200" dirty="0" err="1" smtClean="0">
              <a:latin typeface="+mj-lt"/>
              <a:cs typeface="Arial" pitchFamily="34" charset="0"/>
            </a:rPr>
            <a:t>ενδοϋπηρεσιακής</a:t>
          </a:r>
          <a:r>
            <a:rPr lang="el-GR" sz="1700" b="1" kern="1200" dirty="0" smtClean="0">
              <a:latin typeface="+mj-lt"/>
              <a:cs typeface="Arial" pitchFamily="34" charset="0"/>
            </a:rPr>
            <a:t> επιμόρφωσης </a:t>
          </a:r>
        </a:p>
      </dsp:txBody>
      <dsp:txXfrm>
        <a:off x="3505182" y="607610"/>
        <a:ext cx="2114064" cy="4016677"/>
      </dsp:txXfrm>
    </dsp:sp>
    <dsp:sp modelId="{03D2E164-3202-4160-9468-A91FCD1446BC}">
      <dsp:nvSpPr>
        <dsp:cNvPr id="0" name=""/>
        <dsp:cNvSpPr/>
      </dsp:nvSpPr>
      <dsp:spPr>
        <a:xfrm>
          <a:off x="5874637" y="607610"/>
          <a:ext cx="2837670" cy="4016677"/>
        </a:xfrm>
        <a:prstGeom prst="roundRect">
          <a:avLst>
            <a:gd name="adj" fmla="val 5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8293" rIns="75565" bIns="0" numCol="1" spcCol="1270" anchor="t" anchorCtr="0">
          <a:noAutofit/>
        </a:bodyPr>
        <a:lstStyle/>
        <a:p>
          <a:pPr lvl="0" algn="r" defTabSz="755650">
            <a:lnSpc>
              <a:spcPct val="90000"/>
            </a:lnSpc>
            <a:spcBef>
              <a:spcPct val="0"/>
            </a:spcBef>
            <a:spcAft>
              <a:spcPct val="35000"/>
            </a:spcAft>
          </a:pPr>
          <a:endParaRPr lang="el-GR" sz="1700" kern="1200" dirty="0" smtClean="0">
            <a:latin typeface="Arial" pitchFamily="34" charset="0"/>
            <a:cs typeface="Arial" pitchFamily="34" charset="0"/>
          </a:endParaRPr>
        </a:p>
      </dsp:txBody>
      <dsp:txXfrm rot="16200000">
        <a:off x="4511567" y="1970681"/>
        <a:ext cx="3293675" cy="567534"/>
      </dsp:txXfrm>
    </dsp:sp>
    <dsp:sp modelId="{BF416694-4553-4836-96F5-8AC9CBA12B77}">
      <dsp:nvSpPr>
        <dsp:cNvPr id="0" name=""/>
        <dsp:cNvSpPr/>
      </dsp:nvSpPr>
      <dsp:spPr>
        <a:xfrm rot="5400000">
          <a:off x="5729549" y="3997932"/>
          <a:ext cx="500629" cy="425650"/>
        </a:xfrm>
        <a:prstGeom prst="flowChartExtract">
          <a:avLst/>
        </a:prstGeom>
        <a:solidFill>
          <a:srgbClr val="F0AF2D"/>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sp>
    <dsp:sp modelId="{245AF515-E37E-43C5-8F94-64134527D55A}">
      <dsp:nvSpPr>
        <dsp:cNvPr id="0" name=""/>
        <dsp:cNvSpPr/>
      </dsp:nvSpPr>
      <dsp:spPr>
        <a:xfrm>
          <a:off x="6442171" y="607610"/>
          <a:ext cx="2114064" cy="4016677"/>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l-GR" sz="1700" b="1" kern="1200" dirty="0" smtClean="0">
              <a:latin typeface="+mj-lt"/>
              <a:cs typeface="Arial" pitchFamily="34" charset="0"/>
            </a:rPr>
            <a:t>Οι ξενόγλωσσοι εκπαιδευτικοί έχουν τα μικρότερα ποσοστά συμμετοχής σε επισκέψεις ανταλλαγής και παραμονής στο εξωτερικό, λόγω έλλειψης οικονομικών κινήτρων. </a:t>
          </a:r>
        </a:p>
      </dsp:txBody>
      <dsp:txXfrm>
        <a:off x="6442171" y="607610"/>
        <a:ext cx="2114064" cy="401667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804D10-2248-43E9-AA66-75AE3304C9C3}">
      <dsp:nvSpPr>
        <dsp:cNvPr id="0" name=""/>
        <dsp:cNvSpPr/>
      </dsp:nvSpPr>
      <dsp:spPr>
        <a:xfrm rot="10800000">
          <a:off x="-1" y="2337"/>
          <a:ext cx="8856987" cy="8160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6604" tIns="53340" rIns="99568" bIns="53340" numCol="1" spcCol="1270" anchor="ctr" anchorCtr="0">
          <a:noAutofit/>
        </a:bodyPr>
        <a:lstStyle/>
        <a:p>
          <a:pPr lvl="0" algn="ctr" defTabSz="622300">
            <a:lnSpc>
              <a:spcPct val="90000"/>
            </a:lnSpc>
            <a:spcBef>
              <a:spcPct val="0"/>
            </a:spcBef>
            <a:spcAft>
              <a:spcPct val="35000"/>
            </a:spcAft>
          </a:pPr>
          <a:r>
            <a:rPr lang="el-GR" sz="1400" b="1" kern="1200" dirty="0" smtClean="0"/>
            <a:t>Η πιο διαδεδομένη μορφή επιμόρφωσης είναι η «</a:t>
          </a:r>
          <a:r>
            <a:rPr lang="el-GR" sz="1400" b="1" kern="1200" dirty="0" err="1" smtClean="0"/>
            <a:t>αυτομόρφωση</a:t>
          </a:r>
          <a:r>
            <a:rPr lang="el-GR" sz="1400" b="1" kern="1200" dirty="0" smtClean="0"/>
            <a:t>» (</a:t>
          </a:r>
          <a:r>
            <a:rPr lang="el-GR" sz="1400" b="1" kern="1200" dirty="0" err="1" smtClean="0"/>
            <a:t>αναστοχασμός</a:t>
          </a:r>
          <a:r>
            <a:rPr lang="el-GR" sz="1400" b="1" kern="1200" dirty="0" smtClean="0"/>
            <a:t> στη διδακτική πράξη) καθώς και η συνεργασία με άλλους εκπαιδευτικούς (90%). Η συντριπτική πλειοψηφία των εκπαιδευτικών θεωρεί αυτές τις μορφές επιμόρφωσης ως πιο αποτελεσματικές (88%).</a:t>
          </a:r>
          <a:endParaRPr lang="en-US" sz="1400" b="1" kern="1200" dirty="0"/>
        </a:p>
      </dsp:txBody>
      <dsp:txXfrm rot="10800000">
        <a:off x="-1" y="2337"/>
        <a:ext cx="8856987" cy="816023"/>
      </dsp:txXfrm>
    </dsp:sp>
    <dsp:sp modelId="{0599B649-A140-46B0-A1E4-FFF221E53465}">
      <dsp:nvSpPr>
        <dsp:cNvPr id="0" name=""/>
        <dsp:cNvSpPr/>
      </dsp:nvSpPr>
      <dsp:spPr>
        <a:xfrm>
          <a:off x="0" y="277438"/>
          <a:ext cx="265822" cy="26582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4E1B3CF-04C4-4F94-B66C-94C4E6661AC6}">
      <dsp:nvSpPr>
        <dsp:cNvPr id="0" name=""/>
        <dsp:cNvSpPr/>
      </dsp:nvSpPr>
      <dsp:spPr>
        <a:xfrm rot="10800000">
          <a:off x="-1" y="985294"/>
          <a:ext cx="8856987" cy="8160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6604" tIns="53340" rIns="99568" bIns="53340" numCol="1" spcCol="1270" anchor="ctr" anchorCtr="0">
          <a:noAutofit/>
        </a:bodyPr>
        <a:lstStyle/>
        <a:p>
          <a:pPr lvl="0" algn="ctr" defTabSz="622300">
            <a:lnSpc>
              <a:spcPct val="90000"/>
            </a:lnSpc>
            <a:spcBef>
              <a:spcPct val="0"/>
            </a:spcBef>
            <a:spcAft>
              <a:spcPct val="35000"/>
            </a:spcAft>
          </a:pPr>
          <a:r>
            <a:rPr lang="el-GR" sz="1400" b="1" kern="1200" dirty="0" smtClean="0"/>
            <a:t>Η πλειοψηφία κρίνει ότι η εμπλοκή τους με το ΠΕΑΠ και η ενασχόλησή τους με μικρούς μαθητές έχει συντελέσει στη διαμόρφωση των απόψεων και στάσεών τους απέναντι στη διδασκαλία μικρών μαθητών και έχει επεκτείνει την ποικιλία των διδακτικών τους τεχνικών (95%). </a:t>
          </a:r>
        </a:p>
      </dsp:txBody>
      <dsp:txXfrm rot="10800000">
        <a:off x="-1" y="985294"/>
        <a:ext cx="8856987" cy="816023"/>
      </dsp:txXfrm>
    </dsp:sp>
    <dsp:sp modelId="{3550C276-3E16-4C54-BAEC-710FD7F05C1C}">
      <dsp:nvSpPr>
        <dsp:cNvPr id="0" name=""/>
        <dsp:cNvSpPr/>
      </dsp:nvSpPr>
      <dsp:spPr>
        <a:xfrm>
          <a:off x="0" y="1260395"/>
          <a:ext cx="265822" cy="26582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C1D59C-39B6-4CE5-91CB-3D222C6E45C2}">
      <dsp:nvSpPr>
        <dsp:cNvPr id="0" name=""/>
        <dsp:cNvSpPr/>
      </dsp:nvSpPr>
      <dsp:spPr>
        <a:xfrm rot="10800000">
          <a:off x="-1" y="1968252"/>
          <a:ext cx="8856987" cy="8160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6604" tIns="49530" rIns="92456" bIns="49530" numCol="1" spcCol="1270" anchor="ctr" anchorCtr="0">
          <a:noAutofit/>
        </a:bodyPr>
        <a:lstStyle/>
        <a:p>
          <a:pPr lvl="0" algn="ctr" defTabSz="577850">
            <a:lnSpc>
              <a:spcPct val="90000"/>
            </a:lnSpc>
            <a:spcBef>
              <a:spcPct val="0"/>
            </a:spcBef>
            <a:spcAft>
              <a:spcPct val="35000"/>
            </a:spcAft>
          </a:pPr>
          <a:r>
            <a:rPr lang="el-GR" sz="1300" b="1" kern="1200" dirty="0" smtClean="0"/>
            <a:t>Συγκρίνοντας την επίδραση της διδακτικής εμπειρίας με την επίδραση της συμμετοχής εκπαιδευτικών στις δραστηριότητες επαγγελματικής βελτίωσης βλέπουμε ότι σχεδόν σε όλους τους τομείς οι εκπαιδευτικοί θεωρούν ως πιο σημαντική την επίδραση της διδακτικής εμπειρίας από </a:t>
          </a:r>
          <a:r>
            <a:rPr lang="el-GR" sz="1300" b="1" kern="1200" dirty="0" err="1" smtClean="0"/>
            <a:t>ό,τι</a:t>
          </a:r>
          <a:r>
            <a:rPr lang="el-GR" sz="1300" b="1" kern="1200" dirty="0" smtClean="0"/>
            <a:t> τη συμμετοχή τους σε οργανωμένες μορφές επιμόρφωσης.</a:t>
          </a:r>
        </a:p>
      </dsp:txBody>
      <dsp:txXfrm rot="10800000">
        <a:off x="-1" y="1968252"/>
        <a:ext cx="8856987" cy="816023"/>
      </dsp:txXfrm>
    </dsp:sp>
    <dsp:sp modelId="{119634CF-317E-44AE-A55B-A9D0C94EFEB2}">
      <dsp:nvSpPr>
        <dsp:cNvPr id="0" name=""/>
        <dsp:cNvSpPr/>
      </dsp:nvSpPr>
      <dsp:spPr>
        <a:xfrm>
          <a:off x="0" y="2243352"/>
          <a:ext cx="265822" cy="26582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AD9A4D-1218-4C64-BC6C-4AD486E70F73}">
      <dsp:nvSpPr>
        <dsp:cNvPr id="0" name=""/>
        <dsp:cNvSpPr/>
      </dsp:nvSpPr>
      <dsp:spPr>
        <a:xfrm rot="10800000">
          <a:off x="-1" y="2951209"/>
          <a:ext cx="8856987" cy="8160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6604" tIns="53340" rIns="99568" bIns="53340" numCol="1" spcCol="1270" anchor="ctr" anchorCtr="0">
          <a:noAutofit/>
        </a:bodyPr>
        <a:lstStyle/>
        <a:p>
          <a:pPr lvl="0" algn="ctr" defTabSz="622300">
            <a:lnSpc>
              <a:spcPct val="90000"/>
            </a:lnSpc>
            <a:spcBef>
              <a:spcPct val="0"/>
            </a:spcBef>
            <a:spcAft>
              <a:spcPct val="35000"/>
            </a:spcAft>
          </a:pPr>
          <a:r>
            <a:rPr lang="el-GR" sz="1400" b="1" kern="1200" dirty="0" smtClean="0"/>
            <a:t>Το αποτέλεσμα αυτό συνάδει με γενικότερες τάσεις στο χώρο της συνεχιζόμενης επιμόρφωσης και επαγγελματικής ανάπτυξης των εκπαιδευτικών  που προτρέπουν στην </a:t>
          </a:r>
          <a:r>
            <a:rPr lang="el-GR" sz="1400" b="1" i="1" kern="1200" dirty="0" smtClean="0"/>
            <a:t>εγκαθιδρυμένη μάθηση </a:t>
          </a:r>
          <a:r>
            <a:rPr lang="en-US" sz="1400" b="1" i="1" kern="1200" dirty="0" smtClean="0"/>
            <a:t/>
          </a:r>
          <a:br>
            <a:rPr lang="en-US" sz="1400" b="1" i="1" kern="1200" dirty="0" smtClean="0"/>
          </a:br>
          <a:r>
            <a:rPr lang="el-GR" sz="1400" b="1" kern="1200" dirty="0" smtClean="0"/>
            <a:t>(</a:t>
          </a:r>
          <a:r>
            <a:rPr lang="en-US" sz="1400" b="1" kern="1200" dirty="0" smtClean="0"/>
            <a:t>situated learning</a:t>
          </a:r>
          <a:r>
            <a:rPr lang="el-GR" sz="1400" b="1" kern="1200" dirty="0" smtClean="0"/>
            <a:t>).</a:t>
          </a:r>
        </a:p>
      </dsp:txBody>
      <dsp:txXfrm rot="10800000">
        <a:off x="-1" y="2951209"/>
        <a:ext cx="8856987" cy="816023"/>
      </dsp:txXfrm>
    </dsp:sp>
    <dsp:sp modelId="{C807375C-4B50-4BDE-BD08-B60B4EF6AB7C}">
      <dsp:nvSpPr>
        <dsp:cNvPr id="0" name=""/>
        <dsp:cNvSpPr/>
      </dsp:nvSpPr>
      <dsp:spPr>
        <a:xfrm>
          <a:off x="0" y="3226309"/>
          <a:ext cx="265822" cy="26582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41E50C-3A40-476B-ACB4-268EF31C0167}">
      <dsp:nvSpPr>
        <dsp:cNvPr id="0" name=""/>
        <dsp:cNvSpPr/>
      </dsp:nvSpPr>
      <dsp:spPr>
        <a:xfrm rot="10800000">
          <a:off x="-1" y="3934166"/>
          <a:ext cx="8856987" cy="8160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6604" tIns="53340" rIns="99568" bIns="53340" numCol="1" spcCol="1270" anchor="ctr" anchorCtr="0">
          <a:noAutofit/>
        </a:bodyPr>
        <a:lstStyle/>
        <a:p>
          <a:pPr lvl="0" algn="ctr" defTabSz="622300">
            <a:lnSpc>
              <a:spcPct val="90000"/>
            </a:lnSpc>
            <a:spcBef>
              <a:spcPct val="0"/>
            </a:spcBef>
            <a:spcAft>
              <a:spcPct val="35000"/>
            </a:spcAft>
          </a:pPr>
          <a:r>
            <a:rPr lang="el-GR" sz="1400" b="1" kern="1200" smtClean="0"/>
            <a:t>Οι τάσεις αυτές αναγνωρίζουν ότι η γνώση των εκπαιδευτκών δομείται σταδιακά και οι απόψεις τους διαμορφώνονται με βάση την εμπειρία τους, τον αναστοχασμό και τη συνεργασία μεταξύ εκπαιδευτικών.</a:t>
          </a:r>
          <a:endParaRPr lang="el-GR" sz="1400" b="1" kern="1200" dirty="0" smtClean="0"/>
        </a:p>
      </dsp:txBody>
      <dsp:txXfrm rot="10800000">
        <a:off x="-1" y="3934166"/>
        <a:ext cx="8856987" cy="816023"/>
      </dsp:txXfrm>
    </dsp:sp>
    <dsp:sp modelId="{84F4224E-9158-48F7-81BB-31E38B365AAD}">
      <dsp:nvSpPr>
        <dsp:cNvPr id="0" name=""/>
        <dsp:cNvSpPr/>
      </dsp:nvSpPr>
      <dsp:spPr>
        <a:xfrm>
          <a:off x="0" y="4209266"/>
          <a:ext cx="265822" cy="265822"/>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diagrams.loki3.com/BracketList+Icon">
  <dgm:title val="Κατακόρυφη λίστα με αγκύλες"/>
  <dgm:desc val="Χρησιμοποιήστε το για να εμφανίσετε ομαδοποιημένα μπλοκ πληροφοριών. Λειτουργεί καλά με μεγάλους όγκους κειμένου Επιπέδου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24CE1-7695-4921-A25E-3BD9553E832D}" type="datetimeFigureOut">
              <a:rPr lang="el-GR" smtClean="0"/>
              <a:pPr/>
              <a:t>14/11/2013</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067154-5CD8-4139-BD78-1C026EA44E51}" type="slidenum">
              <a:rPr lang="el-GR" smtClean="0"/>
              <a:pPr/>
              <a:t>‹#›</a:t>
            </a:fld>
            <a:endParaRPr lang="el-GR"/>
          </a:p>
        </p:txBody>
      </p:sp>
    </p:spTree>
    <p:extLst>
      <p:ext uri="{BB962C8B-B14F-4D97-AF65-F5344CB8AC3E}">
        <p14:creationId xmlns="" xmlns:p14="http://schemas.microsoft.com/office/powerpoint/2010/main" val="21822289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29EAD-A80B-48BE-BE0E-A5B100FEF221}" type="datetimeFigureOut">
              <a:rPr lang="el-GR" smtClean="0"/>
              <a:pPr/>
              <a:t>14/11/2013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2F66D-E9B9-41BB-BBDB-7551B00AE376}" type="slidenum">
              <a:rPr lang="el-GR" smtClean="0"/>
              <a:pPr/>
              <a:t>‹#›</a:t>
            </a:fld>
            <a:endParaRPr lang="el-GR"/>
          </a:p>
        </p:txBody>
      </p:sp>
    </p:spTree>
    <p:extLst>
      <p:ext uri="{BB962C8B-B14F-4D97-AF65-F5344CB8AC3E}">
        <p14:creationId xmlns="" xmlns:p14="http://schemas.microsoft.com/office/powerpoint/2010/main" val="290061712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54448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2.xml"/><Relationship Id="rId4" Type="http://schemas.openxmlformats.org/officeDocument/2006/relationships/tags" Target="../tags/tag2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Τίτλος_Yπότιτλος">
    <p:spTree>
      <p:nvGrpSpPr>
        <p:cNvPr id="1" name=""/>
        <p:cNvGrpSpPr/>
        <p:nvPr/>
      </p:nvGrpSpPr>
      <p:grpSpPr>
        <a:xfrm>
          <a:off x="0" y="0"/>
          <a:ext cx="0" cy="0"/>
          <a:chOff x="0" y="0"/>
          <a:chExt cx="0" cy="0"/>
        </a:xfrm>
      </p:grpSpPr>
      <p:pic>
        <p:nvPicPr>
          <p:cNvPr id="5" name="4 - Εικόνα" descr="EPEDBM_GR_RGB.jpg"/>
          <p:cNvPicPr>
            <a:picLocks noChangeAspect="1"/>
          </p:cNvPicPr>
          <p:nvPr userDrawn="1">
            <p:custDataLst>
              <p:tags r:id="rId1"/>
            </p:custDataLst>
          </p:nvPr>
        </p:nvPicPr>
        <p:blipFill>
          <a:blip r:embed="rId7" cstate="print"/>
          <a:stretch>
            <a:fillRect/>
          </a:stretch>
        </p:blipFill>
        <p:spPr>
          <a:xfrm>
            <a:off x="2131331" y="5643578"/>
            <a:ext cx="3560184" cy="847344"/>
          </a:xfrm>
          <a:prstGeom prst="rect">
            <a:avLst/>
          </a:prstGeom>
          <a:ln w="9525">
            <a:solidFill>
              <a:srgbClr val="0A4187"/>
            </a:solidFill>
          </a:ln>
        </p:spPr>
      </p:pic>
      <p:sp>
        <p:nvSpPr>
          <p:cNvPr id="12" name="11 - Τίτλος"/>
          <p:cNvSpPr>
            <a:spLocks noGrp="1"/>
          </p:cNvSpPr>
          <p:nvPr>
            <p:ph type="title" hasCustomPrompt="1"/>
            <p:custDataLst>
              <p:tags r:id="rId2"/>
            </p:custDataLst>
          </p:nvPr>
        </p:nvSpPr>
        <p:spPr>
          <a:xfrm>
            <a:off x="2235914" y="1428737"/>
            <a:ext cx="5122168" cy="642942"/>
          </a:xfrm>
          <a:prstGeom prst="rect">
            <a:avLst/>
          </a:prstGeom>
        </p:spPr>
        <p:txBody>
          <a:bodyPr/>
          <a:lstStyle>
            <a:lvl1pPr algn="l">
              <a:spcBef>
                <a:spcPts val="0"/>
              </a:spcBef>
              <a:defRPr sz="1200" b="1">
                <a:solidFill>
                  <a:schemeClr val="bg1"/>
                </a:solidFill>
                <a:latin typeface="Calibri" pitchFamily="34" charset="0"/>
                <a:cs typeface="Calibri" pitchFamily="34" charset="0"/>
              </a:defRPr>
            </a:lvl1pPr>
          </a:lstStyle>
          <a:p>
            <a:r>
              <a:rPr lang="el-GR" dirty="0" smtClean="0"/>
              <a:t>ΥΠΟΕΡΓΟ 2: </a:t>
            </a:r>
            <a:endParaRPr lang="el-GR" dirty="0"/>
          </a:p>
        </p:txBody>
      </p:sp>
      <p:sp>
        <p:nvSpPr>
          <p:cNvPr id="18" name="17 - Θέση κειμένου"/>
          <p:cNvSpPr>
            <a:spLocks noGrp="1"/>
          </p:cNvSpPr>
          <p:nvPr>
            <p:ph type="body" sz="quarter" idx="10" hasCustomPrompt="1"/>
            <p:custDataLst>
              <p:tags r:id="rId3"/>
            </p:custDataLst>
          </p:nvPr>
        </p:nvSpPr>
        <p:spPr>
          <a:xfrm>
            <a:off x="2071670" y="2857496"/>
            <a:ext cx="5143536" cy="857256"/>
          </a:xfrm>
          <a:prstGeom prst="rect">
            <a:avLst/>
          </a:prstGeom>
        </p:spPr>
        <p:txBody>
          <a:bodyPr/>
          <a:lstStyle>
            <a:lvl1pPr marL="0" indent="0" algn="l">
              <a:spcBef>
                <a:spcPts val="0"/>
              </a:spcBef>
              <a:buNone/>
              <a:defRPr sz="2800" b="1">
                <a:solidFill>
                  <a:srgbClr val="0A4187"/>
                </a:solidFill>
                <a:effectLst/>
                <a:latin typeface="Calibri" pitchFamily="34" charset="0"/>
                <a:cs typeface="Calibri" pitchFamily="34" charset="0"/>
              </a:defRPr>
            </a:lvl1pPr>
          </a:lstStyle>
          <a:p>
            <a:pPr lvl="0"/>
            <a:r>
              <a:rPr lang="el-GR" dirty="0" smtClean="0"/>
              <a:t>ΤΙΤΛΟΣ</a:t>
            </a:r>
            <a:endParaRPr lang="el-GR" dirty="0"/>
          </a:p>
        </p:txBody>
      </p:sp>
      <p:sp>
        <p:nvSpPr>
          <p:cNvPr id="9" name="2 - Υπότιτλος"/>
          <p:cNvSpPr>
            <a:spLocks noGrp="1"/>
          </p:cNvSpPr>
          <p:nvPr>
            <p:ph type="subTitle" idx="1" hasCustomPrompt="1"/>
            <p:custDataLst>
              <p:tags r:id="rId4"/>
            </p:custDataLst>
          </p:nvPr>
        </p:nvSpPr>
        <p:spPr>
          <a:xfrm>
            <a:off x="2071670" y="3857628"/>
            <a:ext cx="5143536" cy="642942"/>
          </a:xfrm>
          <a:prstGeom prst="rect">
            <a:avLst/>
          </a:prstGeom>
        </p:spPr>
        <p:txBody>
          <a:bodyPr/>
          <a:lstStyle>
            <a:lvl1pPr marL="0" indent="0" algn="l">
              <a:buNone/>
              <a:defRPr sz="1800">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ΥΠΟΤΙΤΛΟΣ</a:t>
            </a:r>
            <a:endParaRPr lang="el-GR" dirty="0"/>
          </a:p>
        </p:txBody>
      </p:sp>
      <p:sp>
        <p:nvSpPr>
          <p:cNvPr id="13" name="12 - Θέση κειμένου"/>
          <p:cNvSpPr>
            <a:spLocks noGrp="1"/>
          </p:cNvSpPr>
          <p:nvPr>
            <p:ph type="body" sz="quarter" idx="12" hasCustomPrompt="1"/>
            <p:custDataLst>
              <p:tags r:id="rId5"/>
            </p:custDataLst>
          </p:nvPr>
        </p:nvSpPr>
        <p:spPr>
          <a:xfrm>
            <a:off x="2071670" y="4572008"/>
            <a:ext cx="3714776" cy="357190"/>
          </a:xfrm>
          <a:prstGeom prst="rect">
            <a:avLst/>
          </a:prstGeom>
        </p:spPr>
        <p:txBody>
          <a:bodyPr/>
          <a:lstStyle>
            <a:lvl1pPr marL="0" indent="0" algn="l">
              <a:buNone/>
              <a:defRPr sz="1800" b="0" baseline="0">
                <a:solidFill>
                  <a:srgbClr val="0A4187"/>
                </a:solidFill>
                <a:latin typeface="Calibri" pitchFamily="34" charset="0"/>
                <a:cs typeface="Calibri" pitchFamily="34" charset="0"/>
              </a:defRPr>
            </a:lvl1pPr>
          </a:lstStyle>
          <a:p>
            <a:pPr lvl="0"/>
            <a:r>
              <a:rPr lang="el-GR" dirty="0" smtClean="0"/>
              <a:t>ΟΝΟΜΑ / ΒΑΘΜΙΔΑ ΜΕΛΟΥΣ ΔΕΠ</a:t>
            </a:r>
            <a:endParaRPr lang="el-GR" dirty="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457450" cy="365125"/>
          </a:xfrm>
          <a:prstGeom prst="rect">
            <a:avLst/>
          </a:prstGeom>
        </p:spPr>
        <p:txBody>
          <a:bodyPr/>
          <a:lstStyle/>
          <a:p>
            <a:fld id="{4665E195-C89C-4871-8AE9-903FDB8B6D9D}" type="datetimeFigureOut">
              <a:rPr lang="en-US" smtClean="0"/>
              <a:pPr/>
              <a:t>11/14/2013</a:t>
            </a:fld>
            <a:endParaRPr lang="en-US"/>
          </a:p>
        </p:txBody>
      </p:sp>
      <p:sp>
        <p:nvSpPr>
          <p:cNvPr id="5" name="Footer Placeholder 4"/>
          <p:cNvSpPr>
            <a:spLocks noGrp="1"/>
          </p:cNvSpPr>
          <p:nvPr>
            <p:ph type="ftr" sz="quarter" idx="11"/>
          </p:nvPr>
        </p:nvSpPr>
        <p:spPr>
          <a:xfrm>
            <a:off x="3486150" y="6356351"/>
            <a:ext cx="21717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057900" y="6356351"/>
            <a:ext cx="2457450" cy="365125"/>
          </a:xfrm>
          <a:prstGeom prst="rect">
            <a:avLst/>
          </a:prstGeom>
        </p:spPr>
        <p:txBody>
          <a:bodyPr/>
          <a:lstStyle/>
          <a:p>
            <a:fld id="{062D6987-FB6D-4DB8-81B8-AD0F35E3BB5F}" type="slidenum">
              <a:rPr lang="en-US" smtClean="0"/>
              <a:pPr/>
              <a:t>‹#›</a:t>
            </a:fld>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143000" y="1041400"/>
            <a:ext cx="6858000" cy="2387600"/>
          </a:xfrm>
          <a:prstGeom prst="rect">
            <a:avLst/>
          </a:prstGeom>
        </p:spPr>
        <p:txBody>
          <a:bodyPr anchor="b"/>
          <a:lstStyle>
            <a:lvl1pPr algn="l">
              <a:defRPr sz="6000">
                <a:solidFill>
                  <a:schemeClr val="tx2"/>
                </a:solidFill>
              </a:defRPr>
            </a:lvl1pPr>
          </a:lstStyle>
          <a:p>
            <a:r>
              <a:rPr lang="en-US" smtClean="0"/>
              <a:t>Click to edit Master title style</a:t>
            </a:r>
            <a:endParaRPr lang="en-US"/>
          </a:p>
        </p:txBody>
      </p:sp>
    </p:spTree>
    <p:extLst>
      <p:ext uri="{BB962C8B-B14F-4D97-AF65-F5344CB8AC3E}">
        <p14:creationId xmlns="" xmlns:p14="http://schemas.microsoft.com/office/powerpoint/2010/main" val="166875587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457450" cy="365125"/>
          </a:xfrm>
          <a:prstGeom prst="rect">
            <a:avLst/>
          </a:prstGeom>
        </p:spPr>
        <p:txBody>
          <a:bodyPr/>
          <a:lstStyle/>
          <a:p>
            <a:fld id="{4665E195-C89C-4871-8AE9-903FDB8B6D9D}" type="datetimeFigureOut">
              <a:rPr lang="en-US" smtClean="0"/>
              <a:pPr/>
              <a:t>11/14/2013</a:t>
            </a:fld>
            <a:endParaRPr lang="en-US"/>
          </a:p>
        </p:txBody>
      </p:sp>
      <p:sp>
        <p:nvSpPr>
          <p:cNvPr id="5" name="Footer Placeholder 4"/>
          <p:cNvSpPr>
            <a:spLocks noGrp="1"/>
          </p:cNvSpPr>
          <p:nvPr>
            <p:ph type="ftr" sz="quarter" idx="11"/>
          </p:nvPr>
        </p:nvSpPr>
        <p:spPr>
          <a:xfrm>
            <a:off x="3486150" y="6356351"/>
            <a:ext cx="21717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057900" y="6356351"/>
            <a:ext cx="2457450" cy="365125"/>
          </a:xfrm>
          <a:prstGeom prst="rect">
            <a:avLst/>
          </a:prstGeom>
        </p:spPr>
        <p:txBody>
          <a:bodyPr/>
          <a:lstStyle/>
          <a:p>
            <a:fld id="{062D6987-FB6D-4DB8-81B8-AD0F35E3BB5F}" type="slidenum">
              <a:rPr lang="en-US" smtClean="0"/>
              <a:pPr/>
              <a:t>‹#›</a:t>
            </a:fld>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319689277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bullet_text">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0"/>
            <p:custDataLst>
              <p:tags r:id="rId1"/>
            </p:custDataLst>
          </p:nvPr>
        </p:nvSpPr>
        <p:spPr>
          <a:xfrm>
            <a:off x="3857620" y="6341710"/>
            <a:ext cx="1428760" cy="365125"/>
          </a:xfrm>
          <a:prstGeom prst="rect">
            <a:avLst/>
          </a:prstGeom>
        </p:spPr>
        <p:txBody>
          <a:bodyPr/>
          <a:lstStyle>
            <a:lvl1pPr>
              <a:defRPr sz="1600">
                <a:solidFill>
                  <a:srgbClr val="0A4187"/>
                </a:solidFill>
                <a:latin typeface="Calibri" pitchFamily="34" charset="0"/>
                <a:cs typeface="Calibri" pitchFamily="34" charset="0"/>
              </a:defRPr>
            </a:lvl1pPr>
          </a:lstStyle>
          <a:p>
            <a:pPr algn="ctr"/>
            <a:fld id="{79F3F4C8-D67B-45EB-9469-BA048D96A07B}" type="slidenum">
              <a:rPr lang="el-GR" smtClean="0"/>
              <a:pPr algn="ctr"/>
              <a:t>‹#›</a:t>
            </a:fld>
            <a:endParaRPr lang="el-GR" dirty="0"/>
          </a:p>
        </p:txBody>
      </p:sp>
      <p:sp>
        <p:nvSpPr>
          <p:cNvPr id="7" name="1 - Τίτλος"/>
          <p:cNvSpPr>
            <a:spLocks noGrp="1"/>
          </p:cNvSpPr>
          <p:nvPr>
            <p:ph type="title" hasCustomPrompt="1"/>
            <p:custDataLst>
              <p:tags r:id="rId2"/>
            </p:custDataLst>
          </p:nvPr>
        </p:nvSpPr>
        <p:spPr>
          <a:xfrm>
            <a:off x="457200" y="1285860"/>
            <a:ext cx="8258122"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l-GR" dirty="0" smtClean="0"/>
              <a:t>ΤΙΤΛΟΣ</a:t>
            </a:r>
            <a:endParaRPr lang="el-GR" dirty="0"/>
          </a:p>
        </p:txBody>
      </p:sp>
      <p:sp>
        <p:nvSpPr>
          <p:cNvPr id="8" name="7 - Θέση κειμένου"/>
          <p:cNvSpPr>
            <a:spLocks noGrp="1"/>
          </p:cNvSpPr>
          <p:nvPr>
            <p:ph type="body" sz="quarter" idx="14"/>
            <p:custDataLst>
              <p:tags r:id="rId3"/>
            </p:custDataLst>
          </p:nvPr>
        </p:nvSpPr>
        <p:spPr>
          <a:xfrm>
            <a:off x="466811" y="1928813"/>
            <a:ext cx="8248594" cy="3786203"/>
          </a:xfrm>
          <a:prstGeom prst="rect">
            <a:avLst/>
          </a:prstGeom>
        </p:spPr>
        <p:txBody>
          <a:bodyPr/>
          <a:lstStyle>
            <a:lvl1pPr marL="357188" indent="-265113">
              <a:spcBef>
                <a:spcPts val="600"/>
              </a:spcBef>
              <a:buClr>
                <a:srgbClr val="6478B4"/>
              </a:buClr>
              <a:buSzPct val="90000"/>
              <a:buFont typeface="Arial" pitchFamily="34" charset="0"/>
              <a:buChar char="●"/>
              <a:defRPr sz="2000">
                <a:latin typeface="Calibri" pitchFamily="34" charset="0"/>
                <a:cs typeface="Calibri" pitchFamily="34" charset="0"/>
              </a:defRPr>
            </a:lvl1pPr>
            <a:lvl2pPr marL="623888" indent="-266700">
              <a:spcBef>
                <a:spcPts val="600"/>
              </a:spcBef>
              <a:buClr>
                <a:srgbClr val="6478B4"/>
              </a:buClr>
              <a:buSzPct val="90000"/>
              <a:buFont typeface="Wingdings" pitchFamily="2" charset="2"/>
              <a:buChar char="Ø"/>
              <a:defRPr sz="2000">
                <a:latin typeface="Calibri" pitchFamily="34" charset="0"/>
                <a:cs typeface="Calibri" pitchFamily="34" charset="0"/>
              </a:defRPr>
            </a:lvl2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_bullet_text">
    <p:spTree>
      <p:nvGrpSpPr>
        <p:cNvPr id="1" name=""/>
        <p:cNvGrpSpPr/>
        <p:nvPr/>
      </p:nvGrpSpPr>
      <p:grpSpPr>
        <a:xfrm>
          <a:off x="0" y="0"/>
          <a:ext cx="0" cy="0"/>
          <a:chOff x="0" y="0"/>
          <a:chExt cx="0" cy="0"/>
        </a:xfrm>
      </p:grpSpPr>
      <p:pic>
        <p:nvPicPr>
          <p:cNvPr id="5" name="3 - Εικόνα" descr="PEAP_presentation_gr_pages.jpg"/>
          <p:cNvPicPr>
            <a:picLocks noChangeAspect="1"/>
          </p:cNvPicPr>
          <p:nvPr userDrawn="1">
            <p:custDataLst>
              <p:tags r:id="rId1"/>
            </p:custDataLst>
          </p:nvPr>
        </p:nvPicPr>
        <p:blipFill>
          <a:blip r:embed="rId3" cstate="print"/>
          <a:stretch>
            <a:fillRect/>
          </a:stretch>
        </p:blipFill>
        <p:spPr>
          <a:xfrm>
            <a:off x="0" y="0"/>
            <a:ext cx="9144000" cy="6858000"/>
          </a:xfrm>
          <a:prstGeom prst="rect">
            <a:avLst/>
          </a:prstGeom>
        </p:spPr>
      </p:pic>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ext">
    <p:spTree>
      <p:nvGrpSpPr>
        <p:cNvPr id="1" name=""/>
        <p:cNvGrpSpPr/>
        <p:nvPr/>
      </p:nvGrpSpPr>
      <p:grpSpPr>
        <a:xfrm>
          <a:off x="0" y="0"/>
          <a:ext cx="0" cy="0"/>
          <a:chOff x="0" y="0"/>
          <a:chExt cx="0" cy="0"/>
        </a:xfrm>
      </p:grpSpPr>
      <p:sp>
        <p:nvSpPr>
          <p:cNvPr id="3" name="1 - Τίτλος"/>
          <p:cNvSpPr>
            <a:spLocks noGrp="1"/>
          </p:cNvSpPr>
          <p:nvPr>
            <p:ph type="title" hasCustomPrompt="1"/>
            <p:custDataLst>
              <p:tags r:id="rId1"/>
            </p:custDataLst>
          </p:nvPr>
        </p:nvSpPr>
        <p:spPr>
          <a:xfrm>
            <a:off x="457200" y="1285860"/>
            <a:ext cx="8258164"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l-GR" dirty="0" smtClean="0"/>
              <a:t>ΤΙΤΛΟΣ</a:t>
            </a:r>
            <a:endParaRPr lang="el-GR" dirty="0"/>
          </a:p>
        </p:txBody>
      </p:sp>
      <p:sp>
        <p:nvSpPr>
          <p:cNvPr id="4" name="7 - Θέση κειμένου"/>
          <p:cNvSpPr>
            <a:spLocks noGrp="1"/>
          </p:cNvSpPr>
          <p:nvPr>
            <p:ph type="body" sz="quarter" idx="13" hasCustomPrompt="1"/>
            <p:custDataLst>
              <p:tags r:id="rId2"/>
            </p:custDataLst>
          </p:nvPr>
        </p:nvSpPr>
        <p:spPr>
          <a:xfrm>
            <a:off x="461847" y="1928803"/>
            <a:ext cx="8253557" cy="3786213"/>
          </a:xfrm>
          <a:prstGeom prst="rect">
            <a:avLst/>
          </a:prstGeom>
        </p:spPr>
        <p:txBody>
          <a:bodyPr/>
          <a:lstStyle>
            <a:lvl1pPr algn="just">
              <a:buNone/>
              <a:defRPr sz="2000" b="0">
                <a:solidFill>
                  <a:schemeClr val="tx1"/>
                </a:solidFill>
                <a:latin typeface="Calibri" pitchFamily="34" charset="0"/>
                <a:cs typeface="Calibri" pitchFamily="34" charset="0"/>
              </a:defRPr>
            </a:lvl1pPr>
            <a:lvl2pPr>
              <a:defRPr sz="2000"/>
            </a:lvl2pPr>
            <a:lvl3pPr>
              <a:defRPr sz="2000"/>
            </a:lvl3pPr>
            <a:lvl4pPr>
              <a:defRPr sz="2000"/>
            </a:lvl4pPr>
            <a:lvl5pPr>
              <a:defRPr sz="2000"/>
            </a:lvl5pPr>
          </a:lstStyle>
          <a:p>
            <a:pPr lvl="0"/>
            <a:r>
              <a:rPr lang="en-US" dirty="0" smtClean="0"/>
              <a:t>KEIMENO</a:t>
            </a:r>
            <a:endParaRPr lang="el-GR" dirty="0"/>
          </a:p>
        </p:txBody>
      </p:sp>
      <p:sp>
        <p:nvSpPr>
          <p:cNvPr id="6" name="3 - Θέση αριθμού διαφάνειας"/>
          <p:cNvSpPr>
            <a:spLocks noGrp="1"/>
          </p:cNvSpPr>
          <p:nvPr>
            <p:ph type="sldNum" sz="quarter" idx="10"/>
            <p:custDataLst>
              <p:tags r:id="rId3"/>
            </p:custDataLst>
          </p:nvPr>
        </p:nvSpPr>
        <p:spPr>
          <a:xfrm>
            <a:off x="3857620" y="6341710"/>
            <a:ext cx="1428760" cy="365125"/>
          </a:xfrm>
          <a:prstGeom prst="rect">
            <a:avLst/>
          </a:prstGeom>
        </p:spPr>
        <p:txBody>
          <a:bodyPr/>
          <a:lstStyle>
            <a:lvl1pPr>
              <a:defRPr sz="1600">
                <a:solidFill>
                  <a:srgbClr val="0A4187"/>
                </a:solidFill>
                <a:latin typeface="Calibri" pitchFamily="34" charset="0"/>
                <a:cs typeface="Calibri" pitchFamily="34" charset="0"/>
              </a:defRPr>
            </a:lvl1pPr>
          </a:lstStyle>
          <a:p>
            <a:pPr algn="ctr"/>
            <a:fld id="{79F3F4C8-D67B-45EB-9469-BA048D96A07B}" type="slidenum">
              <a:rPr lang="el-GR" smtClean="0"/>
              <a:pPr algn="ctr"/>
              <a:t>‹#›</a:t>
            </a:fld>
            <a:endParaRPr lang="el-GR" dirty="0"/>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object">
    <p:spTree>
      <p:nvGrpSpPr>
        <p:cNvPr id="1" name=""/>
        <p:cNvGrpSpPr/>
        <p:nvPr/>
      </p:nvGrpSpPr>
      <p:grpSpPr>
        <a:xfrm>
          <a:off x="0" y="0"/>
          <a:ext cx="0" cy="0"/>
          <a:chOff x="0" y="0"/>
          <a:chExt cx="0" cy="0"/>
        </a:xfrm>
      </p:grpSpPr>
      <p:sp>
        <p:nvSpPr>
          <p:cNvPr id="3" name="1 - Τίτλος"/>
          <p:cNvSpPr>
            <a:spLocks noGrp="1"/>
          </p:cNvSpPr>
          <p:nvPr>
            <p:ph type="title" hasCustomPrompt="1"/>
            <p:custDataLst>
              <p:tags r:id="rId1"/>
            </p:custDataLst>
          </p:nvPr>
        </p:nvSpPr>
        <p:spPr>
          <a:xfrm>
            <a:off x="457200" y="1214422"/>
            <a:ext cx="8258051"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l-GR" dirty="0" smtClean="0"/>
              <a:t>ΤΙΤΛΟΣ</a:t>
            </a:r>
            <a:endParaRPr lang="el-GR" dirty="0"/>
          </a:p>
        </p:txBody>
      </p:sp>
      <p:sp>
        <p:nvSpPr>
          <p:cNvPr id="4" name="7 - Θέση περιεχομένου"/>
          <p:cNvSpPr>
            <a:spLocks noGrp="1"/>
          </p:cNvSpPr>
          <p:nvPr>
            <p:ph sz="quarter" idx="11" hasCustomPrompt="1"/>
            <p:custDataLst>
              <p:tags r:id="rId2"/>
            </p:custDataLst>
          </p:nvPr>
        </p:nvSpPr>
        <p:spPr>
          <a:xfrm>
            <a:off x="475123" y="1857364"/>
            <a:ext cx="8240282" cy="3643338"/>
          </a:xfrm>
          <a:prstGeom prst="rect">
            <a:avLst/>
          </a:prstGeom>
        </p:spPr>
        <p:txBody>
          <a:bodyPr/>
          <a:lstStyle>
            <a:lvl1pPr>
              <a:buNone/>
              <a:defRPr sz="2000">
                <a:latin typeface="Calibri" pitchFamily="34" charset="0"/>
                <a:cs typeface="Calibri" pitchFamily="34" charset="0"/>
              </a:defRPr>
            </a:lvl1pPr>
          </a:lstStyle>
          <a:p>
            <a:pPr lvl="0"/>
            <a:r>
              <a:rPr lang="el-GR" dirty="0" smtClean="0"/>
              <a:t>Αντικείμενο</a:t>
            </a:r>
            <a:endParaRPr lang="el-GR" dirty="0"/>
          </a:p>
        </p:txBody>
      </p:sp>
      <p:sp>
        <p:nvSpPr>
          <p:cNvPr id="5" name="3 - Θέση αριθμού διαφάνειας"/>
          <p:cNvSpPr>
            <a:spLocks noGrp="1"/>
          </p:cNvSpPr>
          <p:nvPr>
            <p:ph type="sldNum" sz="quarter" idx="10"/>
            <p:custDataLst>
              <p:tags r:id="rId3"/>
            </p:custDataLst>
          </p:nvPr>
        </p:nvSpPr>
        <p:spPr>
          <a:xfrm>
            <a:off x="3857620" y="6341710"/>
            <a:ext cx="1428760" cy="365125"/>
          </a:xfrm>
          <a:prstGeom prst="rect">
            <a:avLst/>
          </a:prstGeom>
        </p:spPr>
        <p:txBody>
          <a:bodyPr/>
          <a:lstStyle>
            <a:lvl1pPr>
              <a:defRPr sz="1600">
                <a:solidFill>
                  <a:srgbClr val="0A4187"/>
                </a:solidFill>
                <a:latin typeface="Calibri" pitchFamily="34" charset="0"/>
                <a:cs typeface="Calibri" pitchFamily="34" charset="0"/>
              </a:defRPr>
            </a:lvl1pPr>
          </a:lstStyle>
          <a:p>
            <a:pPr algn="ctr"/>
            <a:fld id="{79F3F4C8-D67B-45EB-9469-BA048D96A07B}" type="slidenum">
              <a:rPr lang="el-GR" smtClean="0"/>
              <a:pPr algn="ctr"/>
              <a:t>‹#›</a:t>
            </a:fld>
            <a:endParaRPr lang="el-GR" dirty="0"/>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object_text">
    <p:spTree>
      <p:nvGrpSpPr>
        <p:cNvPr id="1" name=""/>
        <p:cNvGrpSpPr/>
        <p:nvPr/>
      </p:nvGrpSpPr>
      <p:grpSpPr>
        <a:xfrm>
          <a:off x="0" y="0"/>
          <a:ext cx="0" cy="0"/>
          <a:chOff x="0" y="0"/>
          <a:chExt cx="0" cy="0"/>
        </a:xfrm>
      </p:grpSpPr>
      <p:sp>
        <p:nvSpPr>
          <p:cNvPr id="3" name="1 - Τίτλος"/>
          <p:cNvSpPr>
            <a:spLocks noGrp="1"/>
          </p:cNvSpPr>
          <p:nvPr>
            <p:ph type="title" hasCustomPrompt="1"/>
            <p:custDataLst>
              <p:tags r:id="rId1"/>
            </p:custDataLst>
          </p:nvPr>
        </p:nvSpPr>
        <p:spPr>
          <a:xfrm>
            <a:off x="457200" y="1214422"/>
            <a:ext cx="8258051" cy="571504"/>
          </a:xfrm>
          <a:prstGeom prst="rect">
            <a:avLst/>
          </a:prstGeom>
        </p:spPr>
        <p:txBody>
          <a:bodyPr/>
          <a:lstStyle>
            <a:lvl1pPr>
              <a:defRPr sz="2800" b="1" baseline="0">
                <a:solidFill>
                  <a:srgbClr val="0A4187"/>
                </a:solidFill>
                <a:latin typeface="Calibri" pitchFamily="34" charset="0"/>
                <a:cs typeface="Calibri" pitchFamily="34" charset="0"/>
              </a:defRPr>
            </a:lvl1pPr>
          </a:lstStyle>
          <a:p>
            <a:r>
              <a:rPr lang="el-GR" dirty="0" smtClean="0"/>
              <a:t>ΤΙΤΛΟΣ</a:t>
            </a:r>
            <a:endParaRPr lang="el-GR" dirty="0"/>
          </a:p>
        </p:txBody>
      </p:sp>
      <p:sp>
        <p:nvSpPr>
          <p:cNvPr id="4" name="7 - Θέση περιεχομένου"/>
          <p:cNvSpPr>
            <a:spLocks noGrp="1"/>
          </p:cNvSpPr>
          <p:nvPr>
            <p:ph sz="quarter" idx="11" hasCustomPrompt="1"/>
            <p:custDataLst>
              <p:tags r:id="rId2"/>
            </p:custDataLst>
          </p:nvPr>
        </p:nvSpPr>
        <p:spPr>
          <a:xfrm>
            <a:off x="475123" y="1857364"/>
            <a:ext cx="8240282" cy="3143272"/>
          </a:xfrm>
          <a:prstGeom prst="rect">
            <a:avLst/>
          </a:prstGeom>
        </p:spPr>
        <p:txBody>
          <a:bodyPr/>
          <a:lstStyle>
            <a:lvl1pPr>
              <a:buNone/>
              <a:defRPr sz="2000">
                <a:latin typeface="Calibri" pitchFamily="34" charset="0"/>
                <a:cs typeface="Calibri" pitchFamily="34" charset="0"/>
              </a:defRPr>
            </a:lvl1pPr>
          </a:lstStyle>
          <a:p>
            <a:pPr lvl="0"/>
            <a:r>
              <a:rPr lang="el-GR" dirty="0" smtClean="0"/>
              <a:t>Αντικείμενο</a:t>
            </a:r>
            <a:endParaRPr lang="el-GR" dirty="0"/>
          </a:p>
        </p:txBody>
      </p:sp>
      <p:sp>
        <p:nvSpPr>
          <p:cNvPr id="5" name="6 - Θέση κειμένου"/>
          <p:cNvSpPr>
            <a:spLocks noGrp="1"/>
          </p:cNvSpPr>
          <p:nvPr>
            <p:ph type="body" sz="quarter" idx="12" hasCustomPrompt="1"/>
            <p:custDataLst>
              <p:tags r:id="rId3"/>
            </p:custDataLst>
          </p:nvPr>
        </p:nvSpPr>
        <p:spPr>
          <a:xfrm>
            <a:off x="470160" y="5143512"/>
            <a:ext cx="8245243" cy="579812"/>
          </a:xfrm>
          <a:prstGeom prst="rect">
            <a:avLst/>
          </a:prstGeom>
        </p:spPr>
        <p:txBody>
          <a:bodyPr/>
          <a:lstStyle>
            <a:lvl1pPr>
              <a:buNone/>
              <a:defRPr sz="1600">
                <a:latin typeface="Calibri" pitchFamily="34" charset="0"/>
                <a:cs typeface="Calibri" pitchFamily="34" charset="0"/>
              </a:defRPr>
            </a:lvl1pPr>
          </a:lstStyle>
          <a:p>
            <a:pPr lvl="0"/>
            <a:r>
              <a:rPr lang="el-GR" dirty="0" smtClean="0"/>
              <a:t>Λεζάντα</a:t>
            </a:r>
            <a:endParaRPr lang="el-GR" dirty="0"/>
          </a:p>
        </p:txBody>
      </p:sp>
      <p:sp>
        <p:nvSpPr>
          <p:cNvPr id="6" name="3 - Θέση αριθμού διαφάνειας"/>
          <p:cNvSpPr>
            <a:spLocks noGrp="1"/>
          </p:cNvSpPr>
          <p:nvPr>
            <p:ph type="sldNum" sz="quarter" idx="10"/>
            <p:custDataLst>
              <p:tags r:id="rId4"/>
            </p:custDataLst>
          </p:nvPr>
        </p:nvSpPr>
        <p:spPr>
          <a:xfrm>
            <a:off x="3857620" y="6341710"/>
            <a:ext cx="1428760" cy="365125"/>
          </a:xfrm>
          <a:prstGeom prst="rect">
            <a:avLst/>
          </a:prstGeom>
        </p:spPr>
        <p:txBody>
          <a:bodyPr/>
          <a:lstStyle>
            <a:lvl1pPr>
              <a:defRPr sz="1600">
                <a:solidFill>
                  <a:srgbClr val="0A4187"/>
                </a:solidFill>
                <a:latin typeface="Calibri" pitchFamily="34" charset="0"/>
                <a:cs typeface="Calibri" pitchFamily="34" charset="0"/>
              </a:defRPr>
            </a:lvl1pPr>
          </a:lstStyle>
          <a:p>
            <a:pPr algn="ctr"/>
            <a:fld id="{79F3F4C8-D67B-45EB-9469-BA048D96A07B}" type="slidenum">
              <a:rPr lang="el-GR" smtClean="0"/>
              <a:pPr algn="ctr"/>
              <a:t>‹#›</a:t>
            </a:fld>
            <a:endParaRPr lang="el-GR" dirty="0"/>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_page">
    <p:spTree>
      <p:nvGrpSpPr>
        <p:cNvPr id="1" name=""/>
        <p:cNvGrpSpPr/>
        <p:nvPr/>
      </p:nvGrpSpPr>
      <p:grpSpPr>
        <a:xfrm>
          <a:off x="0" y="0"/>
          <a:ext cx="0" cy="0"/>
          <a:chOff x="0" y="0"/>
          <a:chExt cx="0" cy="0"/>
        </a:xfrm>
      </p:grpSpPr>
      <p:sp>
        <p:nvSpPr>
          <p:cNvPr id="3" name="2 - Θέση κειμένου"/>
          <p:cNvSpPr>
            <a:spLocks noGrp="1"/>
          </p:cNvSpPr>
          <p:nvPr>
            <p:ph type="body" sz="quarter" idx="10" hasCustomPrompt="1"/>
            <p:custDataLst>
              <p:tags r:id="rId1"/>
            </p:custDataLst>
          </p:nvPr>
        </p:nvSpPr>
        <p:spPr>
          <a:xfrm>
            <a:off x="978540" y="2357438"/>
            <a:ext cx="7215188" cy="1428750"/>
          </a:xfrm>
          <a:prstGeom prst="rect">
            <a:avLst/>
          </a:prstGeom>
        </p:spPr>
        <p:txBody>
          <a:bodyPr/>
          <a:lstStyle>
            <a:lvl1pPr>
              <a:buNone/>
              <a:defRPr sz="1400">
                <a:latin typeface="Calibri" pitchFamily="34" charset="0"/>
                <a:cs typeface="Calibri" pitchFamily="34" charset="0"/>
              </a:defRPr>
            </a:lvl1pPr>
          </a:lstStyle>
          <a:p>
            <a:pPr lvl="0"/>
            <a:r>
              <a:rPr lang="el-GR" dirty="0" smtClean="0"/>
              <a:t>Κείμενο</a:t>
            </a:r>
            <a:endParaRPr lang="el-GR" dirty="0"/>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tags" Target="../tags/tag8.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3.xml"/><Relationship Id="rId7"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3 - Εικόνα" descr="PEAP_presentation_gr_cover.jpg"/>
          <p:cNvPicPr>
            <a:picLocks noChangeAspect="1"/>
          </p:cNvPicPr>
          <p:nvPr userDrawn="1">
            <p:custDataLst>
              <p:tags r:id="rId5"/>
            </p:custDataLst>
          </p:nvPr>
        </p:nvPicPr>
        <p:blipFill>
          <a:blip r:embed="rId6"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91" r:id="rId2"/>
    <p:sldLayoutId id="2147483692" r:id="rId3"/>
  </p:sldLayoutIdLst>
  <p:transition spd="slow">
    <p:push/>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3 - Εικόνα" descr="PEAP_presentation_gr_pages.jpg"/>
          <p:cNvPicPr>
            <a:picLocks noChangeAspect="1"/>
          </p:cNvPicPr>
          <p:nvPr userDrawn="1">
            <p:custDataLst>
              <p:tags r:id="rId7"/>
            </p:custDataLst>
          </p:nvPr>
        </p:nvPicPr>
        <p:blipFill>
          <a:blip r:embed="rId8"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90" r:id="rId2"/>
    <p:sldLayoutId id="2147483682" r:id="rId3"/>
    <p:sldLayoutId id="2147483686" r:id="rId4"/>
    <p:sldLayoutId id="2147483687" r:id="rId5"/>
  </p:sldLayoutIdLst>
  <p:transition spd="slow">
    <p:push/>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7 - Εικόνα" descr="PEAP_presentation_gr_pages.jpg"/>
          <p:cNvPicPr>
            <a:picLocks noChangeAspect="1"/>
          </p:cNvPicPr>
          <p:nvPr userDrawn="1">
            <p:custDataLst>
              <p:tags r:id="rId3"/>
            </p:custDataLst>
          </p:nvPr>
        </p:nvPicPr>
        <p:blipFill>
          <a:blip r:embed="rId7" cstate="print"/>
          <a:stretch>
            <a:fillRect/>
          </a:stretch>
        </p:blipFill>
        <p:spPr>
          <a:xfrm>
            <a:off x="0" y="0"/>
            <a:ext cx="9144000" cy="6858000"/>
          </a:xfrm>
          <a:prstGeom prst="rect">
            <a:avLst/>
          </a:prstGeom>
        </p:spPr>
      </p:pic>
      <p:sp>
        <p:nvSpPr>
          <p:cNvPr id="11" name="Text Placeholder 8"/>
          <p:cNvSpPr txBox="1">
            <a:spLocks/>
          </p:cNvSpPr>
          <p:nvPr userDrawn="1">
            <p:custDataLst>
              <p:tags r:id="rId4"/>
            </p:custDataLst>
          </p:nvPr>
        </p:nvSpPr>
        <p:spPr>
          <a:xfrm>
            <a:off x="444500" y="5030788"/>
            <a:ext cx="8255000" cy="428625"/>
          </a:xfrm>
          <a:prstGeom prst="rect">
            <a:avLst/>
          </a:prstGeom>
        </p:spPr>
        <p:txBody>
          <a:bodyPr/>
          <a:lstStyle/>
          <a:p>
            <a:pPr marL="342900" indent="-342900" algn="ctr" fontAlgn="auto">
              <a:spcBef>
                <a:spcPct val="20000"/>
              </a:spcBef>
              <a:spcAft>
                <a:spcPts val="0"/>
              </a:spcAft>
              <a:buFont typeface="Arial" pitchFamily="34" charset="0"/>
              <a:buNone/>
              <a:defRPr/>
            </a:pPr>
            <a:r>
              <a:rPr lang="el-GR" sz="1700" dirty="0">
                <a:latin typeface="Calibri" pitchFamily="34" charset="0"/>
                <a:cs typeface="Calibri" pitchFamily="34" charset="0"/>
              </a:rPr>
              <a:t> </a:t>
            </a:r>
            <a:r>
              <a:rPr lang="en-US" sz="1700" dirty="0">
                <a:solidFill>
                  <a:srgbClr val="0A4187"/>
                </a:solidFill>
                <a:latin typeface="+mn-lt"/>
              </a:rPr>
              <a:t>http://rcel.enl.uoa.gr                       rcel@enl.uoa.gr </a:t>
            </a:r>
            <a:r>
              <a:rPr lang="en-US" sz="1700" dirty="0">
                <a:latin typeface="+mn-lt"/>
              </a:rPr>
              <a:t> </a:t>
            </a:r>
            <a:endParaRPr lang="el-GR" sz="1700" dirty="0">
              <a:latin typeface="+mn-lt"/>
            </a:endParaRPr>
          </a:p>
        </p:txBody>
      </p:sp>
      <p:pic>
        <p:nvPicPr>
          <p:cNvPr id="14" name="6 - Εικόνα" descr="RCEL_18_01_12_2.jpg"/>
          <p:cNvPicPr>
            <a:picLocks noChangeAspect="1"/>
          </p:cNvPicPr>
          <p:nvPr userDrawn="1">
            <p:custDataLst>
              <p:tags r:id="rId5"/>
            </p:custDataLst>
          </p:nvPr>
        </p:nvPicPr>
        <p:blipFill>
          <a:blip r:embed="rId8" cstate="print"/>
          <a:stretch>
            <a:fillRect/>
          </a:stretch>
        </p:blipFill>
        <p:spPr bwMode="auto">
          <a:xfrm>
            <a:off x="2382361" y="3857628"/>
            <a:ext cx="4357718" cy="1036714"/>
          </a:xfrm>
          <a:prstGeom prst="rect">
            <a:avLst/>
          </a:prstGeom>
          <a:noFill/>
          <a:ln w="9525">
            <a:solidFill>
              <a:srgbClr val="0A4187"/>
            </a:solidFill>
            <a:miter lim="800000"/>
            <a:headEnd/>
            <a:tailEnd/>
          </a:ln>
        </p:spPr>
      </p:pic>
      <p:sp>
        <p:nvSpPr>
          <p:cNvPr id="15" name="Text Placeholder 5"/>
          <p:cNvSpPr txBox="1">
            <a:spLocks/>
          </p:cNvSpPr>
          <p:nvPr userDrawn="1">
            <p:custDataLst>
              <p:tags r:id="rId6"/>
            </p:custDataLst>
          </p:nvPr>
        </p:nvSpPr>
        <p:spPr bwMode="auto">
          <a:xfrm>
            <a:off x="450850" y="1571628"/>
            <a:ext cx="8264525" cy="135730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1600" b="0" i="0" u="none" strike="noStrike" kern="1200" cap="none" spc="0" normalizeH="0" baseline="0" noProof="0" dirty="0" smtClean="0">
                <a:ln>
                  <a:noFill/>
                </a:ln>
                <a:solidFill>
                  <a:srgbClr val="0A4187"/>
                </a:solidFill>
                <a:effectLst/>
                <a:uLnTx/>
                <a:uFillTx/>
                <a:latin typeface="+mn-lt"/>
                <a:ea typeface="+mn-ea"/>
                <a:cs typeface="+mn-cs"/>
              </a:rPr>
              <a:t>Το έργο υλοποιείται από το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ΚΕΝΤΡΟ ΕΡΕΥΝΑΣ ΓΙΑ ΤΗ ΔΙΔΑΣΚΑΛΙΑ ΚΑΙ</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ΤΗΝ ΑΞΙΟΛΟΓΗΣΗ ΓΛΩΣΣΟΜΑΘΕΙΑΣ</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l-GR"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9" r:id="rId1"/>
  </p:sldLayoutIdLst>
  <p:transition spd="slow">
    <p:push/>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2.xml"/><Relationship Id="rId7" Type="http://schemas.openxmlformats.org/officeDocument/2006/relationships/image" Target="../media/image16.jpe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10" Type="http://schemas.openxmlformats.org/officeDocument/2006/relationships/image" Target="../media/image21.png"/><Relationship Id="rId4" Type="http://schemas.openxmlformats.org/officeDocument/2006/relationships/diagramQuickStyle" Target="../diagrams/quickStyle1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2.xml"/><Relationship Id="rId7" Type="http://schemas.openxmlformats.org/officeDocument/2006/relationships/image" Target="../media/image22.png"/><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4.png"/><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5.png"/><Relationship Id="rId2" Type="http://schemas.openxmlformats.org/officeDocument/2006/relationships/diagramData" Target="../diagrams/data25.xml"/><Relationship Id="rId1" Type="http://schemas.openxmlformats.org/officeDocument/2006/relationships/slideLayout" Target="../slideLayouts/slideLayout4.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9.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gif"/><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564904"/>
            <a:ext cx="7848872" cy="1080120"/>
          </a:xfrm>
        </p:spPr>
        <p:txBody>
          <a:bodyPr>
            <a:noAutofit/>
          </a:bodyPr>
          <a:lstStyle/>
          <a:p>
            <a:pPr algn="ctr"/>
            <a:r>
              <a:rPr lang="el-GR" sz="3000" dirty="0">
                <a:solidFill>
                  <a:srgbClr val="0A4187"/>
                </a:solidFill>
                <a:ea typeface="+mn-ea"/>
              </a:rPr>
              <a:t>Οι Κοινότητες Πρακτικής και Μάθησης </a:t>
            </a:r>
            <a:r>
              <a:rPr lang="el-GR" sz="3000" dirty="0" smtClean="0">
                <a:solidFill>
                  <a:srgbClr val="0A4187"/>
                </a:solidFill>
                <a:ea typeface="+mn-ea"/>
              </a:rPr>
              <a:t/>
            </a:r>
            <a:br>
              <a:rPr lang="el-GR" sz="3000" dirty="0" smtClean="0">
                <a:solidFill>
                  <a:srgbClr val="0A4187"/>
                </a:solidFill>
                <a:ea typeface="+mn-ea"/>
              </a:rPr>
            </a:br>
            <a:r>
              <a:rPr lang="el-GR" sz="3000" dirty="0" smtClean="0">
                <a:solidFill>
                  <a:srgbClr val="0A4187"/>
                </a:solidFill>
                <a:ea typeface="+mn-ea"/>
              </a:rPr>
              <a:t>ως Εργαλείο Επιμόρφωσης </a:t>
            </a:r>
            <a:endParaRPr lang="en-US" sz="3000" dirty="0">
              <a:solidFill>
                <a:srgbClr val="0A4187"/>
              </a:solidFill>
              <a:ea typeface="+mn-ea"/>
            </a:endParaRPr>
          </a:p>
        </p:txBody>
      </p:sp>
      <p:sp>
        <p:nvSpPr>
          <p:cNvPr id="3" name="Subtitle 2"/>
          <p:cNvSpPr>
            <a:spLocks noGrp="1"/>
          </p:cNvSpPr>
          <p:nvPr>
            <p:ph type="body" sz="quarter" idx="10"/>
          </p:nvPr>
        </p:nvSpPr>
        <p:spPr>
          <a:xfrm>
            <a:off x="364568" y="3933056"/>
            <a:ext cx="6727712" cy="857256"/>
          </a:xfrm>
        </p:spPr>
        <p:txBody>
          <a:bodyPr/>
          <a:lstStyle/>
          <a:p>
            <a:pPr algn="ctr"/>
            <a:r>
              <a:rPr lang="el-GR" sz="2400" i="1" dirty="0" smtClean="0"/>
              <a:t>Ευδοκία Καραβά</a:t>
            </a:r>
            <a:endParaRPr lang="en-US" sz="2400" i="1" dirty="0" smtClean="0"/>
          </a:p>
          <a:p>
            <a:pPr algn="ctr"/>
            <a:r>
              <a:rPr lang="el-GR" sz="1400" i="1" dirty="0" smtClean="0"/>
              <a:t>Επίκουρη Καθηγήτρια, ΤΑΓΦ</a:t>
            </a:r>
          </a:p>
          <a:p>
            <a:endParaRPr lang="en-US" sz="1400" dirty="0"/>
          </a:p>
        </p:txBody>
      </p:sp>
      <p:sp>
        <p:nvSpPr>
          <p:cNvPr id="26626" name="AutoShape 2" descr="data:image/jpeg;base64,/9j/4AAQSkZJRgABAQAAAQABAAD/2wCEAAkGBhMSEBQUExQUFRQVGRgZGBgYGB0YFxoaGhgWIRgaGBgeHSgeHRsjHhoaHy8gIycpLC0sHB8xNTAqNiYsLyoBCQoKDgwOGg8PGiwkHyQsLSwsNCwvLCwsLCwsLCwsLCwsLCwsLCwsLCwsLCwsLCwsLCwsLCwsKSwsLCwsLCwsLP/AABEIAKMBNAMBIgACEQEDEQH/xAAbAAEAAwEBAQEAAAAAAAAAAAAAAwQFBgIBB//EAEYQAAICAQMCBQEGAwQIBQIHAAECAxEABBIhBTEGEyJBUWEHMnGBkaEUI0IzUrHRFWJykrLB4fAWJVOComODJDVUVcLS8f/EABgBAQEBAQEAAAAAAAAAAAAAAAABAgME/8QAJxEAAgICAgICAQQDAAAAAAAAAAECERIhMVEDQRNhcSJCgfAyQ7H/2gAMAwEAAhEDEQA/AP3HGMYAxjGAMYxgDGMYAxjGAMYxgDGMYAxjPhYfrgH3GMYAxjGAMYxgDGMYAxjGAMYxgDGMYAxjGAMYxgDGMYAxjGAMYxgDGMYAxjOXfxLAxL+dP5dsGZYn8tOSKd6pa4/a6vkRujpncAEnsOcpzdYjANGz8URf51mXrdcsbhPPmZ9u7bHG8rBSeGIW6HBAJ78+4vCdahRYpDqJHWUkLSsxZlB3LtAsNd+mrsV7YoZI1IOqBm28C+3N88fT6/tmfImpSneVaFCr4Jse2w8ntwPe/asqdZ8QR1C4TUHfIIiNkkZWzRsbLLC+FH3vbtlldSGMUYVykzPfnM0cg2KCNkbC2H/L5xRcl6IpNbMG9U8Y5NAHi9rcE+XyB3P+z3GTaLWOHUyToyi7AI9+3AQXyfvXXIFXyYI+paLhR5vlklA+2Xyba1IWStvJJG6+/vkf8dpk3ecAoErQJskeXcFG4IwUWvb+z55oc3yomf4L6dWLE1LGBfwbr4rb97tQ7/jkyzTEBvMi8si930+RYr5/QfXKWmm0siuoMkRi/msJA8bqK/tPX/TQPq9vocl0HWtMyxwgygNQjZ45ED0LG2QqATxfB59smIyNWPWJtBLpfF0wq/8Au8zNdoYpZfMaSMj0cE/0rv3DvVMGFj6C74yjoesQvNLF/DygRuiKRHIfvBTben+WBx3Pbnscmg18KoXkUKRK0SLG7TFijWAFUXusE7aO2ifnFMKRDB0RQRunRh6P6jyFMQKH1cr6D3vlu3e/Gq6QkaxsGRlLUF2s4kY+cEHDeyvX4L7ACrkfVtJtlch0MSbpFdHVwm0gHYeSKBFi8il6zp5gkKllVyPLaSFmhkI52qXFMD7UR24OEi/I+ypFo1Ur5hlkPLMpjcyMqmj5i9iAeFPNi9vvl/pGoRJH2EurlaKRswBa2XdJV8q69yaFcgGsh0vTmj9UbMllkZtqlaMhrZHfpVWJrk9zYOe9DEIWAikKxFkUqQjMSqpGK5sKdi3wT3Iq85/JDsXJmhD4gQrGzBwHEZvaxRfMraDIBt9xz7WLrPWl6uZApWNqYX+HqcckCv6f3H45hDw4u1LJKfyVDsiFx5exVKnuiMVBIHuxPF5s9Ml8uJF2sU3Fdxq7Lnuo9rNXl+SPZFfskbqDsv8AZOPb3B7NyPT7kAe3f29/CzMT92UAkc2eLP8As3x2/L8z5l1u4LZIarNMEFEmvvdz6f8AH5zwYztjMfmOGo8yEVyo5IU33JI+jZlSU3pl4NOPTEEHexr2P/PJ852KWTdxHN6QG9Ttt4HIFpySRx837XWaGn6hJIu5EFA0dxPfah47XySv5X9M6pULNLGUS8/xH+/z2q/3/wAuXnTA2yqV5vb3oA1QJ7n/AL+cWWi9jKY6l/8ATl7193/rk2n1O+/S61/eFfPb9MpKJsYxgDGMYAxjGAMYxgDGMYAxjGAMYxgDOH6P1QjQNF5EzO/niPahZH3ySVbj0ryaO4jtfxncZnajTLFEqR3GoJoIt99xPH4kn8cGWrObSOaJlimfVIkcUKxtp4y4cqgEhZljY7t3YGhX45H0TSyiSDfHLxrNS5LpRCtC9O1DaLLDkcXdZ0kEu1hckjDtRQ96H78j9D9cqeIuuBI4xGheWWQRxqxaMbiLLN2O0DLZHFL2SeK428uF1RnEU8TsFBZtqk7iFHJq7oZU18h1E2lZI5VW9Qu5o2WrhIDEEWoJPG6rz7poOoRSIzDTzISA4QujID3Yb3IYD9TnuXqupn1EsWl8pEgKq8kis5LkXtRQR2FWScBkfQ+r+Tp4NO2n1HnRqkZURHba0pYSf2e3jde798ypy8cqN5Tsf9ITOFqmZfIa2QGt3FkV3IoZr6Lrs6TvptSI/M8syxOgIRwOCCpNhgfr/wBczQdR1+thh1EcWkXbZUy7yS9MrFAD6V7rybPPbKZfRZ6jPPNK8+mikHlaeVFMkZQu7shCqjgE7QhPIqyB85T1SM50+xtfJtngZxLCVVQHFnmNaI/1SRV3xzlrpniHW62Pdp44YdnpkMu5rkH3lRV/pHHJ+a9siXxFKNJrGkiiGp0hpgNxja6IaruiCff/ACxsaZpaXVGDWaoNFMfOkiaMpGzKR5SIbYDau0qSdxHHzmdpoJI5EnMUhSPVazcAhL7ZWOyRUq2X8L4b3yXUdX6kYf4lI9MIgnmeUxYylKuyR6QxHNe3bk5JB1bX6qMTaZdPHERaLLuaR69zt9Kgm6/XAK3XQ2o/iZY4pdi6SWEbo2VpHkKkBUIDELt713bj3zW8QwExaYKjHbqNMaCklVVxZIA4AF3ma3jCV9Hp5UVUlk1KQSKQWAO5g1cj4B96+ubvibqDwaOaWOt8aFhYscfIse2Quts9xaFttM3p3FitWfvkgBr7HjivzyOLcpoB9oN15YvknjcT2/K6zG1XiHVnUxaeFYi0unWTcwYBGs7mNHleKCj3I5yTS9X1cGrig1fkyLPu8t4wVIZRZDKT2rOS8KRrM19PCTSesRqbAKUeCCBuvtf09s8pBtVVkcAXu21zw9gbvi69vzzmNNCw0nUP4e0KzTrJ5rGTcFQ7tlbdhNiruvrl/wAGQ6z+G0xMkPklQSpRvNKkEi331fI5rL8MQpGtIgiVWD91onZuBC7m3VYqhf8Alkn+m41UWW7A9qJ4B7fUEHKvhbqbaqBnlCEiWRVocUjUp5J5+uRQymTX6iErGFjiiKNsthuJsG7Fen4yxgo8C7Ls3WI3Uqu71KaO35O0EC7PN/pmZJMpDVNIVAIY+ojkIL+/fJYNx7ZtN07g9mIBoMiVft7fN/rkL6RwTSJxdelR3rn8eBfbD/BpWZ51CqXPmOtlgfS3cfeUeurUEGx9TznxEIVdrylSq0VDduV/v9yFs3dWKrNH+Eeq2JXsNq1344+KofPAyZY5RQFAccgAULF8fqMmui77KOm1flubMrKQeCDwL45LfHH175Np55X4DlbFgsg55I73347fHOfJNG78vGjEfIU/HAP4k5V6tq5I3ZAtxqFl4Q/2S2JUBH9fYj/a7cYstWakgkCgCRNxPcj2r6ZZgVgvqNnnnt78ftnLiRwaIAcmMCPYfUj7Szbu/osi/mPn72TDqE6mEsxKvGGkbZxHZSzs7+5WyfSDZsA4TGJ02RT6lUFsQB25yhqJpA5Akr4G0EdvTf8A/vsfyRTbgVZybAHACm2IoqR9CMua4JRd0+tST7jBq+Pz/wAj+mT5hbx7eZ2viZfr9fp++XU6oSaCX/70/wALzRLRoYyAa1P76j/3D/PPaalCaDKT8AgnAJMYxgDGMYAxjGAMxW2hvu6gcnt29vyIH+ect4i6tqF6vFCszrGzQekGhRYBv1o52+t6cr2aG7jkk17Xx+GYUrujcoVV+yrpNaBuKiYgD+occdyCTZJ/xB+uUPF0D3pdSiNINPLvdFFvsZSGIXuSOOM+TasaY+uXSRvXZmIPPfgsTXA9vnJIOtrONqamB3LClSTYSK5A7sDdHj8OMqlRHC0fI/HEMjokKTSuzAFRGy7Ae7OXAAA/HKWl140Gq1QnVxFPJ5scoRnTlQGVioJUivfNV2m3EGYKAeQKJ+8t94/7l0PmrJ9vsK6gqG81TVbhwF4Lbxfl2ONvP45rJGMX2ZWnl/i9d/EoriCGF0VmUr5juedqkA7QB3rvl/wED/o7TggghKIIo8Mw7ZTm62BW7W6cG7YCVB2YcAhfcWDeXenyzSC0nikUEfdYMK97YAm8mSei/G1sg8Bk+VqOCP8A8VPVgiwWBB59ucw+qWT1v0t6kiC+k8nyyOPnn4zq9VvBkbz1VVDHkihwdpNigAe/PNe3bKWkneRS41UXlru3FZA23klQXqgQK59x++rMYuqNJ3vRE1wYbquf7PtWU/At/wCjtMCCCEogijwSOx/DKMPXFdtiayAuar+ZYJF3QK9ySOAewy9q0kiTc+oWNRxud/f2JLCiSOK9u/NZLRqmnwcnBppToXkSN2aDqDTbADuZVbnaPfhr4+M0/E/ipNRoZ008czsyEN/KdQgP3txYAXVgAWSc3NPqgFMramMwG6feK4fgbuB2BB7m/wAMojxjpCa/jF/RgP8AeqhklNILxya0R9OJPU4jtNfwKi6NX5gNX817ZL4ov+O6dQJqWQkgEgDYBz8cnNuFS6hllDKeQVNg/UH344/fOP8AG46h56DTGcx+Wt+X23bnuz81Xvkc63RqPjy1Zd6DE0mn6kqqbefU7bFXuQBSL9iffPXhLxNH5Gm0xSXzlVY3Ty2GzaK3OSAAvHye+a+gnaPRRNqX8twi72dgvqoXuJ4u/wB8m03UYvLMpmQxf394Kd+fVwPplyM4NcHP9LXVaJpok051ERld0aORFZd5va6sRVfP1yn0/Tzz6nXlwm8/woKBrVKbcULcbiF5avckDPWq1XS2maRNU8Mjn1tDJJGGPy1Db+eb+m6bp49G6QMoSQN/MvzdzPwWYkneTlyTChKLVleHoHpkJMQLrUW3lU9UpKoePSQ1HbX9XA4zzo9CpkVlOnYMSVjDErFRS2ipaLcWeF5P4396b0OnLK8T+qyrRlgoPl/ctr3WhNnvwfbmhrZNPDSNq4I3j37KWyrF42UuobuNpUjiwx7Zg7cnpejqqFDJEZB33SCm2IQzshjILfzFJsMeR6u2a3TtCY5mkLxbdpLHjcSxUg2V3IvB9JZh2qgMztBpIJif4eeF/S61W5lVkhW/vA2DFd1XqP5xaLSaeTeU1EEhU7t257G+VWG4iQD7wAHHx9QWgzY6trYxKitv9Y4p0VCCa7uwDHm6Fmq+l5y9Uj2BmWeMkMVO+MA1IiNtLMAOWU+oLdmrzS/0MSio5EgVdp9TRqwsnayKdpFUOQeLu7OQdR6V6EqNbjEm0iR12j0tYa7vco/LiwCbtsxURH4jiZWcCYoiF3YFSqgNKp7P6jcTD07vbnnPieIUawqTs43EqCn3VCktu37SPWooEm/bjIdJo3CsFgRkmFMSxbcrFy13Ib9UzNYPKh/lRkUujk8q3j7AksZpbCnaJFLGTcRQDVe07L71ko1SNE9VkZQywXaqwPqPJQMOyci2K/j+OfRqzYPkEbQD91vvECwKWuD7n44vPun6d6VLIu4GqDsAApAUdzfAv/EZ4j2KW2lFYK9HzrPpBBNE9gT79rzWujm/yRRzNyf4ajxQpga2pwTt72T+GwduMtw+lv7ABlChSoNc7RW4gUBf6LlP+Hn4Hngbgdo8yze03yU9Vkg/6vtnufQTkvtkqPghvMPA9W72PP3eb4r35zRgkaUE7khIIIs7Fs2D89qqj9eM99OO6ThSm3kkxhfgEA/P/IDKil95B1I27uKfnZuBCn03u2g+q75/PL+h0k4mLSOClNQDE8lvgj4A/Dn5yFtmpjGMGhjGMAYxjAPznxMn/nul/wDs/s7/AOWbP2ieI302nVYztklJAb3VQBuI+vIF/Un2zH8TH/z3S/hF/wAcmVftZszwD22N+7C/+WedulKuz1pKUoJ9F/w59m0TxLLqWd3kAYqG2gbuRZ+8W+Tf+eSde+zGExM2n3LIosKW3K1e3PIJ9jeRf+G+oxgA9QVB2Fs30FCx+GeX6Frv/wBzX8nb4J9voDilVYkyd3n/ANLf2Z+JHnjeGUlmjAKseSUPFE+5U+/wR8ZF4y6RrtXqUhUbdKSBuBte1s0gBux2APHb3OTeB/B76WZpTLFIrRlRsJvlkN9u3H75H1/x3MdQdNoow8gJUsRu9Q+8FXgUObY8cH8cv7KkT/Y3Aj/8CaBAF3O7XRJk2c+/FV3zG8TeHX6XLHPppG2sa57g1e1qoMpAPBHtmr/B9cPq8xB/q/yv/wCtfvmL4t61rDCNPrIgrBw6uBQNBgRwSp+97VXxzmZVXFHSGTlymfoWomXUdOeQAVNAxr/aQmvyOfmvg3or6wPGzsunjPmSBe7MRSgfJpT81z85+geE+ekx3/6Tj93zn/sratNqSBZsce59BoZprJxs5xeMZV2Ta/wBo2WoxqIn45Ks4Pzanua+CK/bLXi3p4j6OUDO4jMdGT7/APaLwePa6H0y+sagEfw8pFHkM33Q57WBRJF1xwRmd4ldT07VbUZb8s2SSGPnDkEj/sVwM04pJ0ZjKTkrfs5rwp4bfXRgyu408FqqrVlidzbb4H3uWPPIHtx0c/2b6NhtUzRPXpLMDZ/A9/wFZa8BxbOlo24pzI7EC+AzA8fgP2zXhdZWFTbmHIuMXwaJFj5B/fvWSEI4qy+TySUnRw3gHXyabXPo3PpYutewdQTuX6MAfxsfGav2l9b1GmaEwysgdZLAANlStdwfnMyWOvEQ+rg/rBlr7Xx6dN/93/CPMbUGumdKT8kX2jd8bKT0qS+TtiJP1Dx2c4nwj4dfXLUsjLpoCaA4tmJY1fF88sb4IGd540//ACyb/YX/AIlyl9m2lH+juw9byE2LHfb2/wDaM1KNzX4MRk4+NtdkWo+zHRlSFaRG9m3g8/UEUf2zn/BWsk0fUW0jm0ZmQj23AEq6/FgV+Y+M7eREik5K3xdxn9dwFChZ/POM6sleIE+rxH/4L/liSSaa7HjlKSal0bX2l+IXhjSGIlXlssR94IKFD4LE1fwDkPS/s708UKtqRvkYcguURT7gbe9fJ7/TM37Sm2a/TO33AqH/AHZWLfsRn6DrKavSWHcekMDfwTxlpOTskm4wWPs4vqPgqNFOo0LNHND6wocupAvgE82QDxZB7HvmZ9nMZZdU1gc6fnkCvMYntzyBWfoaS7AzMNqKhJtQoAWz7e1XnEfZO6hNUW+6PKJ+gAlORpKSosZt+N39GwnSVRYmiMSvHGCSA1NKjIQzELZXbvUt3AkPzllPD5YejyyLQiRrWVdlB1A29nZWJ5H9o/B99DVyLYKsEsVRXjvVnjsOK9v3yh1ScrpldHJbTskjbbUMm47rAq1qz+WabSONurI5vDjCMoWQKApQC63ExmYH0mlbYRdH+1exXBgl6DaMAIm3IwAZmIiJLHfHUQA3WLAC8qO95b8UaiUsvksw8hDOwUn1AMu1TXcECQ/llzVzedqNMqMdgBnaiRagARg13BLXX+rkb3RM2VNb0smR2R1U7t8fDelnAE5PHuoJH1Zrz7qOhlPUBFW2VFu7UOV8vbSkkiq2iu/GVG8QGfcwn0sQVmCJITvIBq2IkXbdX2PGe069JMmlWJI6nEoYPbKrR1Zu+QOTXvxyMvyI50iOfpkZrYY1jKxhhtYBit7iaWiTvUWeePpmjC8aGQIVCs+9VXelApGP6RXJVm+KIPvkUOpeGYQ6gROjRu6sibK2bSylbI7Ub+gzzA2peEagDTgMm5YjGb2USAZN33q/1a5rLmWkaMkjNGpUAHuLPJGxuSGo967/AEz4JpLFMTzf9PbcLBFnsPf6/IzGbrgK6ZD/AA0byQrKzyCkAPZUWxZJJ4vgA4i69t/iADp5JI4WlSWMekgcFWXcSDwOx7VnNyT9mskbxil2j1Pewn+n7/podu3fNHMrpzapijuYQjCygVty2OKe6J+eBmrnWKJYxjGbAxjGAfmPiaf/AM9g/wBVtOP1a/8A+Wa32pdFaSBJkBJh3bq77Gqz+RA/Ik+2bms8HaaXUfxDqxltWsOwFpW3i69hmlr9Z5YW13b3RP8AfNX+GcsNO/Z3+RJxa9HKdE8a6TURINSypKq7W3khW7WQ3ajQNHJ+qeK+nwxnY6SML2pGS1kiuWBoA0Ls/rkXVPDPTGLOymOn2Ex7wpc36QACpPFekd+O+R6Hwp0xd7lXPl1uWXeCL+7/ACyATfYcG+2ZuXGhfj52angzqw1URl8pozwptiyNQH3CefYA8ewFms4boXUBoOpzie1B8xN9WV3MGV67kEAfrneSdVCXscRogX+W8TJSsQoIXYDtv3FgXzVY1/StNqXWHUqjzhC1qGU7dxHDCv8AdvK1dU9okZxTd8M+L4ig23/HQ/qg+Pa7vOQ8e+KYtRCIYiZdrh2l20o+8FA45Jur7cfpoQ+EemlnJEuxAjWXam3vIoAUDceU4rvYrNHV9M0ZgeFY1SJCrureZFJfIUm13tfYd75GRtyVaEZeODtWSeFpq6Op+Ipf2Mn+WYP2Tz7Y9TwTXlGhyed4zo9DNpY4W0oVkiETs+4upUMQGHrAfncSD9OMi6Zo9Lpg66YtC7DexlEgtI+5O8cL6vavxy+1vgZqpLsuy6eyfTqBZsV7flVj2FfC+575fjaHZ02VizFpDFYau/mKTx7fh24y7A7SsB5oLkbgHiKgqCOV3Rgkc9gexH45Y6h0VH0winXeC9naSgvmiSgHHt271+OadNOjEHTTZQ8ADf0yNQRwZAbFj778EfHIzbSGjw6A9uAoNWSR2vvZyn0eKLTRmOFDsG5633xtjLeok394fTLEmrUjd5fcmia5K2eQOfY5i1XJZbk2cDPqL8Qg/Eqr+kQGWvtfm506+9Sn9fLA/wADm5/4c041H8SYn8zzWYHzGssC3tdckdu2WPEPRNPOyvqI2LKpHEhFKDdgA83fvXbM/tZ2U1lF9I8eM5v/ACmQ/KRfu0eVvs7kJ6aAt2HccVY9V+/Hvmj1PSxyafyXjYxqPSN5F+UQOSOfa/rWXekdIj0kRSFSoJLbSxb1UBwT+Azotyv6OWSUMfs+wxzMeWkQcdwh/Lj/AB+v55+fdXmvr6fSSFf/AIp/nn6Es7X/AGJ4+v0/CsxpfC8B1P8AEGGQy79+4Smtw5FD8QBWSWx45qLd9Fvxh4WGthABCyJZRj257qfoePwoH6ZyXTesdT0SiF9M8qrwvpZqHsA6WCPoeR+2dR4z1+rj04bSqD33kDe6j5Vex97NGvj3GL0j7VYtgGoR1kHBKAMp+tWCD9MSxy5o3DJx4tEbt1LqNRSRfw2nJHmGirFfcer1H8AAPnIvsq7asD/6fvX/AKvv7ZJ1z7TFkjMWkSQyOCu4iiL/ALqgklvjt+eafgXw2+m0khkUiSXnZdEAD0KT7HufzrMrctbNStQaao3k06g2BRvkiTvdd/pQB/7OelgXayMKVlIIL3SkVQHsOcrDTPtA8n5sbx89j+O1Tx2v6c/PJl/9Hmwb8xe9fh9fj/rujzkHhrprxROdQVJbYgNggxqoVOfrZ/XPvhTossAfzSCfTGlG/wCUm7b+7HLs5YxrH5bgny/gqKYXbA+wF/4XlKDSuDdOZBvJ9O0MaagZL5Ukiq7cdqzPDVLgKJ50el1OmUxJDHKgZjG5kCEBmJpwVPYnuMstoZjPpXYJ/LWXzCvA3Oq1tB5qxlM6duwDBSF3UrR8iWLvbEkhd3q/Hk5qaWNY5JKG2OkIr7u717q+tbbxHoOKXsh6h09n1UL0DGiSq/PPrCgCu57Zz8fUVSBol1a+WoZVjMRGqrkCMAnv7A7c6PUx7mJWbbfYAnvQHHqr9vc+9EVpIggDPOx/2d54FFvutddhuPsfk3lcbeiYlbTdLmiGnlRFdlgSKSNjtPFEFWoiwbFHLU8Oolg1CtHGheNljUNuaypB3NQWu3bPfT9Uit6pnckGtyuvtuPB4vbRr4r55mh6mryKFl+9yF8sixXfcR2+D71mlFExLujjKxoG7hVB/EAXk2MZ0AxjGAMYxgDMzr2mMkaqDVSRliG2lVDAkg3wazTzA6rp4o29W7172JpSFWwHJ3HkfzBVAkf45lwOT4ujkCwxFVKxSxlXBUBkAajt9nHuBwe4+B86rpGadnXZwsBW2A3GKZ2ZfkcMBdVZGVotZH6mQSsY15BEfC3uHJNWdwpuc96cR2R/M4fYx9HBZo0A73doD6bHJzGJcWW5dG2ocmRPLTypIgCyszFytn0kgBdnHN3fasztSsiRrI7RJqt9kNIopShj7k9qp6+c+xdR04N05NrRAT+mmUcHgsI6+v8AhF1WWMayUu+jjuKHjUqGPeb7vrA496v2yqF8mZWi1rOjkswjorEum2rv2kiMy2LBtTTWG45z6vTjKvmxx0wMTIXnMhkCPuK3uZVHwQTz8ZHpodOvUJt77WbyCgMrANuD/dXdTC/aiB9Mx9LqyyRCSWOOP+GgZN0z6dSSH8xl8ugzA1+HFDnm/GjORu9R0skrPI8ZiURUDxI+5ZUcWiE2tr2B7X2yCYSaxmUGOvJlW03lAzGIjc5Ud9p9IFgA/Izx03QGeSRZppHKQ6c2kjxruKyXIApHJAB5/TIuhxfxYLTSyn/8PpW9MroA7I5Z6VhyaB+MPx37Fm10/REyqzQOhQGmecyUTwQq7iKIvk17cZeldmHMR45HqAP5EHOKj6k8qo006JemgdC8zw2WQl3XYQHbd3u6occ89x0zd5Me9g77F3MBQY7RbAe1981jSKnZkanqWm8/+GIZWA3HgBAPLBJLHgUo7jKOq8c6JTtCu4BPKrxZuyNzA+5zH8QdO87q4isgPs3V32hPV+ynO6g6RCi7VijC/G0fv8/nnnjlJuqLbKXTOrafVoRERYslWHqG67O097s88jnKXVtZHp2RJW5ksCoib5F2d3PftzmL4q0S6HUw6iAbQSdyjgcVYA9gyk8fTJ/tK5XTsPl6/MIR/hklJqLtbQyaLWv8VaaFyjv5lFgQkYoXe8biwBJPx+Ga3T+pw6qMGEhivdWsEX8jk/nyPrk3SugQwRKgRSa9RIBLH3JJyfQ9IhhLGKNULdyBz+F/H07Z0UZXui2zL6j1XTaexO4Dn+hLY0fpXH55QTxtombnzB37rxzfsCT7/GTQ+FdPBM82olWTcbXzdoAJPJNmmPauBXxmgyaGceWP4d79lKbvyrkH8MzUn0iWy7pZVkjVoXUqeQR6h9R7c3mb1qGCMeZqDBzwC8KsSfoOSfyzC8BuYtVqdPZKruI/FH23+JBH6ZHLB/G9WZJLMcNjb7UlAj83PP0x8lxVLfAyZMvjDRo38rdGKo7IUAP17g5v9M6gNQLi1O6u42AML+QeR+P0y62m06rtKxAD+mlrt8fhmXoPD+lhnM8b7bHChxsFjnjuQaurr47ZpZp7otswPGPitHTyomkWWOQhiPT90MG5B+ay30jx7p49PGjmQuqgMauz78k885J9oiJ/CoyheZRyK59Ml8jN7oWkUaWAbV/s09h/dGYSl8j2Z9lV9b/G6KQwEoWtVLHbRBFm1JoZB4O6JNpxL5sivu21TFqrdd2Pex+mavVtOv8ADTKAADHJwBQ5U5zv2dMF0crn/wBRifwCJmn/AJq+aL7NPrvU9PARvdFY2SoTex+DXtz7nMeLxrprIDuoPzCpH4kAk/tlXwT05dVLNqZwHO4UG5G48k19BQH/AEztdT0mGRdrxoR8bR+x7j8skcprJaFsh6cVkUOsiSIe1KB8fv8ATK3XtdpIlUTle+5UAJJPztX2/HjJOh+HY9IH2M5DGzuNgVdUAPj37nOI6BrNPNqpZ9Wy88or/d5JrjtSgAAH5yym4pL2xbNo+NNAx5jbmhZjB44Hsb7ADt2FZ0HSk00iK8IRlB4I7g/W+QfxylP1rp7LtZ4CvxQI/wAM5nwnqli6k0cLboZNwHeuFLL39xyt/jkzaaTadi2fo2MYz0FGMYwBjGMAZFLpUZlZlBK3tJF1dXX6D9MlxgGGEYbgsYCnggQiqrt97n65Ycx7iPJUheCdq8KSOKIvubrNTIzp159I578d/wAcy0/RbM4FKswpwGI4Wwq8H2789hkz6wHnyyfvV93sp575abTKatQa7cfPfK02ugRtrMikXweO9X+RsX9SPnM1LsvJUml5LXIDyQAV4Ui7HB/Cvwz3pyC8YLOb8wgELtpGA54u/UK/PJp9Vpx94x8D6HiuB+l8fQ/GQat4CyETiIqGraUqnCsb3KRzQI/PKk72w/ohHUImJ2zSE/e4RjuXcB6AB6gCQLFjn4rPKdQiG4mWUhVLNSONqrvB30OCDG4rjkdvkOixHbGpfa1svCUuwg1RS2HNU+7t8856HTYIVkjuSnQhqW9qs0rX6UpeZG9uwHHGX9JipHn/AElCrLuaU7SeGRgQfQFGyt3PmLW0H9sut4hhCkkvwGLDy3tAvcuNtr+ffuOMhm0cLu8pdrTazV248twRxyDsHb65S6l0+NmepHQPYlO1zW4L6SykKKHswatxvgkFlFexUjG6trVi60jsaUBAT8bkYWfwvO+z8/6l09NR1h4pPuslcdwfKBBH1HfLbdM6lpxsjnRoxwperHsB6ga/CznCEnFy1asiIvtMnB8iIcsSzV780F/U3+mfPtCTZDpQf6SR+irlronhsCfz9VOksopgAwIHcBieLoggUAAR9Mm8a9Fk1XlLE0fpLXueuWC7R2PwckoyalKuRTOqByv1HUmOGSQCyiM1f7Kk/wDLPsGpX0rvUtXYEEmquh9MkmRWUq1EEEEfQ56fRo4Lwt4eXWh9RqXZzuK1ddgCbPcDngChm5qfs+0jD0h0PsQ5PP4NYzKj8L6vSux0kyFG/pYi/pYIKkixyKy0mh6nN6ZJ44lPBKVu/Kh3/MZ5YxSVSjv++zJmeCYCnUZkZtzKsilvkh0F/nljoLeX1jUK3BfzK+tsrj/43lzw94Tl02saT0+VTKPVb0SCCRXfjnLniXwl/EOJYn8uZa55o12sjkEfIxGElFa4Yo3JdEjGyOe3c9vjv2yM6GIkihfJIs36jZ4vsSL+pH0zlPI6wvpDo3+t/LP7lb/bLvh3wpJHMdRqZN8p7AEkcivUeL44Aqh+ldVNt6iWyD7RIQujQKKHmj/hkzouhvelgPzHH/wjIvEPRRqoGjvabBU96Ydvy7j885jSdM6rDH5KNHsHAawSB9CRf7cZHcZ3Wh7Ow6of5Ev+w/8AwnOW8Bxb+nzKO5Zx+saZp6Poc0eiliMplldWA3MdqllqgTzXv/yz54N6JLpYpEl2+p9w2m/6QD7D4yu3JOvQMv7Mph5Uyf1Bw1fQqB/ipztc5Dqvg2VZjPo5PLdrJU8Cz3o0RRPO0isrtpursNpdFB/qBQH9QLH5ZmEnBYtMnB2bEMpAIPccex7Efjn594C6XBIZkmjVnQrQbuByG/QgfqM6jwt4Z/hFYs++R6LHnbx8D379zycz+t+DpDOdRpZPLkPJBJAJPcggHv7gijiabqTX8FNn/wAL6T/9PF/ujPuj6FpkffHFGHUkWo5BqiPxo5zp03V29JeNQf6vQD+oW/0GavhfwudLud5C8j/e5O3vfv8AeN/1H9ub0nb1EHQYxjOxRjGMAYxjAGRajVJGLdlQfLEKP1OS5wPR+lx9Q1+sl1K+akEnkxI3KLtvcdvYk0D+Z+lZbo1FXtncabWxyC43Rx8qwYfscarWxxDdI6IPlmCj9ScxdP4I00WpSeFWhZbBWM7UcH2da7fhX7DMTonTY9frdZNqVEohlMMSNyihO529rJ55+uLZcVz6Oz0nUYpQTHIkgHfYwb/A5DLpIWkYkjfQJG72UqQavtar/wBnOM8b9Hi0Pk63SoIXjkVXCelXRrsFRx7V+f0Feep9CGp648bFhE2mR5Qp2l1DUEJHNFtpP4ZHL0aUFzZ1Wk02kkO2N0YpXpWXdVE0SA3cFjyfn6Cvmog0cTAO8cbUQA0gU0SxHBN0Nxr/AKDOQ8deFodFAmq0a+TLE68qxIINjkEkd6/EWDeb0H2caMxVLGZJWHrlZm8xmPdrvjnJvihUau2bD6fyxG0ezYoe9z7R6yDe6j7/AJfGVNdOAd0skShwNlzlAvHO3sGvvf5Zx/SlI6R1PTMSw07zIt/3QAR+4J/PNXw14E002khl1KGaWSNDbM3pXaNiKAQAAtDMNZf3+C4qPLOhXSUkbb0CbEEpv0kJRUg9quxz7HIIBHK0gjaCYM24kS2QDVhlW7/UZyPhrwqsmr1WklZ30ulfdHEWO0mTlS1UTSjt2sk+5ux4q8OQ6CbR6rTL5R89I3Ck7SrXfBPwCPreTBVdFxV1Z0o6NB/pDzvO/n1flblvbs23t+9Vc3mp1dIzC3muETi2JCjv7luOe2cxpUDeIJT/AHNKoH5sn+eXftJW+l6n8EP6SJnRUk6OeO0uy7JoIWahKAZadVBT1UxcMoqyBZPGVohomZYlniLqTSB4yTZW12/+0dhYzmPEfSPO1fSorKh4WRipo7FRSwv6rY/PNTxT4D0Y0UzRQrG8UbOjLYNoCeTfN1XOP4N0tW+S11vWNoWhaKCfUFi60nZRUdAgIaHAqq7H8ovFHWdPp549wEjzPsYeYq+Xaqu5hRNVzz2/PMnqPVZn6f0uTzHV5JoUcqxUuDuB3Ueb22byb7QOiQHVaE+Um6bUqsp2i3HoFMfcVxkb1oqirV/ZvroNG7UsiO9E7VdSSPf0j2/Li+K4yv4SlGoBlbSyaUxtQDcbhRN8ovuxH5Zr6Dw5poH3wwRRvVbkQKaNWOPwGcHpOuTRdG1cnmO0gneNWZizKCY14JNihZHwc03RlLLj6P0Obq8CNteaJW+GdQf0JvLSsCLHbPzLpcXT0gVX6dqpHKje7aZmZmI9RDXY5+Kz34aXVDTdQg06TooG7S+apRwGLWqlvehxzwTfvkzK/Gd3qfEOmjbZJqIUb+60ig/mCeMuwzK6hlYMp7EGwfwI4z828P8AU+lw6dYtTAI5gKl86BmYvXqO7aeCbrtWdb4P0+iWJ/4Jw0bMWIDswVj7bWPp49qHt3yqVmZQrs38YxmzmMYxgDGMYAxjGAMYxgDGMYAxjGAMYxgDOFAn6drNS408uo02pbzLiG50fncCvxZP5Vz3Gd1jI1ZqMqOW6d4p1Gp1CLFo5Y4OfMknBjPbjYPc3+P5d8z4ln6bq9Qwgln02pfzAYRudHN7gUu65/QD6jO5xkxLkujhOqyTdUeKFdPNDpldZJZJl2Fgt0iLdm/n8O1c6McMn+m2fy38s6UJv2nZuEgat1VedVjGIz9HK/aXpZJOnSJGjyOzR0qKWPDAk0OfbOk0bkxoSCCVUkHgg0LBHzk2Mtbsl6o/OOn6GYafrIMMoMrymMFGBfdvHoFer27fOdn4XDDRaYOpVhFGCrAgghQCCDyO2amMijRZTyOQ8PQyr1bqDNG6xyCPa5UhWKAD0sRR7nt8Z8+0zTSPBAIo3kI1CMQiliAqvyaHHcZ2GMY6oZ/qs4nr8Go03Ul1sULzxPF5Uqx8uKNgge/Zf0INWMp+L+qarW6KSODR6hE9JcyrtdqZaWOMWx5ok9gAc/QsZHEqnVOuDidTBKeodMbypNqROHbYdqF46pjVA2Oxzo/EwY6LUBVZmMUgCqCSSUIAAHJ75p4y0Zcro/M9ToJ/9G9MQQyl451Z1CNahGflhVgc3zm99oOgmZdNNCjSHTzLIyLyxArsPfsBx8/TOuxkx0a+TdnP9I8TyaiYKuk1EcQUlpJh5dN7Kqc7vxBzmeheHJdR0rVwOjxSSTO6CRSvP8tlPIuiQRf45+jYy43yTOuDi9D40njjWOfQawzKApMce9GIFWGBrn6X+ea/Suo6yTTSSSadI5bYxRs55H9PmGvSfb/kubuMJPsOSfo5LTeNZAm3UaHWLKOGEcRkjJ/1Wvt/3ZyHwN0aVdRqtS8R06TkbIjW4AEncyjsee31P59njGPYy00kMYxmjAxjGAMYxgDGMYAxjGAMYxgDGMYAxjGAMYxgDGMYAxjGAMYxgDGMYAxjGAMYxgDGMYAxjGAMYxgDGMYAxjGAMYxgDGMYAxjGAMYxgDGMYAxjGAMYxgH/2Q=="/>
          <p:cNvSpPr>
            <a:spLocks noChangeAspect="1" noChangeArrowheads="1"/>
          </p:cNvSpPr>
          <p:nvPr/>
        </p:nvSpPr>
        <p:spPr bwMode="auto">
          <a:xfrm>
            <a:off x="47625"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6628" name="AutoShape 4" descr="data:image/jpeg;base64,/9j/4AAQSkZJRgABAQAAAQABAAD/2wCEAAkGBhMSEBQUExQUFRQVGRgZGBgYGB0YFxoaGhgWIRgaGBgeHSgeHRsjHhoaHy8gIycpLC0sHB8xNTAqNiYsLyoBCQoKDgwOGg8PGiwkHyQsLSwsNCwvLCwsLCwsLCwsLCwsLCwsLCwsLCwsLCwsLCwsLCwsLCwsKSwsLCwsLCwsLP/AABEIAKMBNAMBIgACEQEDEQH/xAAbAAEAAwEBAQEAAAAAAAAAAAAAAwQFBgIBB//EAEYQAAICAQMCBQEGAwQIBQIHAAECAxEABBIhBTEGEyJBUWEHMnGBkaEUI0IzUrHRFWJykrLB4fAWJVOComODJDVUVcLS8f/EABgBAQEBAQEAAAAAAAAAAAAAAAABAgME/8QAJxEAAgICAgICAQQDAAAAAAAAAAECERIhMVEDQRNhcSJCgfAyQ7H/2gAMAwEAAhEDEQA/AP3HGMYAxjGAMYxgDGMYAxjGAMYxgDGMYAxjPhYfrgH3GMYAxjGAMYxgDGMYAxjGAMYxgDGMYAxjGAMYxgDGMYAxjGAMYxgDGMYAxjOXfxLAxL+dP5dsGZYn8tOSKd6pa4/a6vkRujpncAEnsOcpzdYjANGz8URf51mXrdcsbhPPmZ9u7bHG8rBSeGIW6HBAJ78+4vCdahRYpDqJHWUkLSsxZlB3LtAsNd+mrsV7YoZI1IOqBm28C+3N88fT6/tmfImpSneVaFCr4Jse2w8ntwPe/asqdZ8QR1C4TUHfIIiNkkZWzRsbLLC+FH3vbtlldSGMUYVykzPfnM0cg2KCNkbC2H/L5xRcl6IpNbMG9U8Y5NAHi9rcE+XyB3P+z3GTaLWOHUyToyi7AI9+3AQXyfvXXIFXyYI+paLhR5vlklA+2Xyba1IWStvJJG6+/vkf8dpk3ecAoErQJskeXcFG4IwUWvb+z55oc3yomf4L6dWLE1LGBfwbr4rb97tQ7/jkyzTEBvMi8si930+RYr5/QfXKWmm0siuoMkRi/msJA8bqK/tPX/TQPq9vocl0HWtMyxwgygNQjZ45ED0LG2QqATxfB59smIyNWPWJtBLpfF0wq/8Au8zNdoYpZfMaSMj0cE/0rv3DvVMGFj6C74yjoesQvNLF/DygRuiKRHIfvBTben+WBx3Pbnscmg18KoXkUKRK0SLG7TFijWAFUXusE7aO2ifnFMKRDB0RQRunRh6P6jyFMQKH1cr6D3vlu3e/Gq6QkaxsGRlLUF2s4kY+cEHDeyvX4L7ACrkfVtJtlch0MSbpFdHVwm0gHYeSKBFi8il6zp5gkKllVyPLaSFmhkI52qXFMD7UR24OEi/I+ypFo1Ur5hlkPLMpjcyMqmj5i9iAeFPNi9vvl/pGoRJH2EurlaKRswBa2XdJV8q69yaFcgGsh0vTmj9UbMllkZtqlaMhrZHfpVWJrk9zYOe9DEIWAikKxFkUqQjMSqpGK5sKdi3wT3Iq85/JDsXJmhD4gQrGzBwHEZvaxRfMraDIBt9xz7WLrPWl6uZApWNqYX+HqcckCv6f3H45hDw4u1LJKfyVDsiFx5exVKnuiMVBIHuxPF5s9Ml8uJF2sU3Fdxq7Lnuo9rNXl+SPZFfskbqDsv8AZOPb3B7NyPT7kAe3f29/CzMT92UAkc2eLP8As3x2/L8z5l1u4LZIarNMEFEmvvdz6f8AH5zwYztjMfmOGo8yEVyo5IU33JI+jZlSU3pl4NOPTEEHexr2P/PJ852KWTdxHN6QG9Ttt4HIFpySRx837XWaGn6hJIu5EFA0dxPfah47XySv5X9M6pULNLGUS8/xH+/z2q/3/wAuXnTA2yqV5vb3oA1QJ7n/AL+cWWi9jKY6l/8ATl7193/rk2n1O+/S61/eFfPb9MpKJsYxgDGMYAxjGAMYxgDGMYAxjGAMYxgDOH6P1QjQNF5EzO/niPahZH3ySVbj0ryaO4jtfxncZnajTLFEqR3GoJoIt99xPH4kn8cGWrObSOaJlimfVIkcUKxtp4y4cqgEhZljY7t3YGhX45H0TSyiSDfHLxrNS5LpRCtC9O1DaLLDkcXdZ0kEu1hckjDtRQ96H78j9D9cqeIuuBI4xGheWWQRxqxaMbiLLN2O0DLZHFL2SeK428uF1RnEU8TsFBZtqk7iFHJq7oZU18h1E2lZI5VW9Qu5o2WrhIDEEWoJPG6rz7poOoRSIzDTzISA4QujID3Yb3IYD9TnuXqupn1EsWl8pEgKq8kis5LkXtRQR2FWScBkfQ+r+Tp4NO2n1HnRqkZURHba0pYSf2e3jde798ypy8cqN5Tsf9ITOFqmZfIa2QGt3FkV3IoZr6Lrs6TvptSI/M8syxOgIRwOCCpNhgfr/wBczQdR1+thh1EcWkXbZUy7yS9MrFAD6V7rybPPbKZfRZ6jPPNK8+mikHlaeVFMkZQu7shCqjgE7QhPIqyB85T1SM50+xtfJtngZxLCVVQHFnmNaI/1SRV3xzlrpniHW62Pdp44YdnpkMu5rkH3lRV/pHHJ+a9siXxFKNJrGkiiGp0hpgNxja6IaruiCff/ACxsaZpaXVGDWaoNFMfOkiaMpGzKR5SIbYDau0qSdxHHzmdpoJI5EnMUhSPVazcAhL7ZWOyRUq2X8L4b3yXUdX6kYf4lI9MIgnmeUxYylKuyR6QxHNe3bk5JB1bX6qMTaZdPHERaLLuaR69zt9Kgm6/XAK3XQ2o/iZY4pdi6SWEbo2VpHkKkBUIDELt713bj3zW8QwExaYKjHbqNMaCklVVxZIA4AF3ma3jCV9Hp5UVUlk1KQSKQWAO5g1cj4B96+ubvibqDwaOaWOt8aFhYscfIse2Quts9xaFttM3p3FitWfvkgBr7HjivzyOLcpoB9oN15YvknjcT2/K6zG1XiHVnUxaeFYi0unWTcwYBGs7mNHleKCj3I5yTS9X1cGrig1fkyLPu8t4wVIZRZDKT2rOS8KRrM19PCTSesRqbAKUeCCBuvtf09s8pBtVVkcAXu21zw9gbvi69vzzmNNCw0nUP4e0KzTrJ5rGTcFQ7tlbdhNiruvrl/wAGQ6z+G0xMkPklQSpRvNKkEi331fI5rL8MQpGtIgiVWD91onZuBC7m3VYqhf8Alkn+m41UWW7A9qJ4B7fUEHKvhbqbaqBnlCEiWRVocUjUp5J5+uRQymTX6iErGFjiiKNsthuJsG7Fen4yxgo8C7Ls3WI3Uqu71KaO35O0EC7PN/pmZJMpDVNIVAIY+ojkIL+/fJYNx7ZtN07g9mIBoMiVft7fN/rkL6RwTSJxdelR3rn8eBfbD/BpWZ51CqXPmOtlgfS3cfeUeurUEGx9TznxEIVdrylSq0VDduV/v9yFs3dWKrNH+Eeq2JXsNq1344+KofPAyZY5RQFAccgAULF8fqMmui77KOm1flubMrKQeCDwL45LfHH175Np55X4DlbFgsg55I73347fHOfJNG78vGjEfIU/HAP4k5V6tq5I3ZAtxqFl4Q/2S2JUBH9fYj/a7cYstWakgkCgCRNxPcj2r6ZZgVgvqNnnnt78ftnLiRwaIAcmMCPYfUj7Szbu/osi/mPn72TDqE6mEsxKvGGkbZxHZSzs7+5WyfSDZsA4TGJ02RT6lUFsQB25yhqJpA5Akr4G0EdvTf8A/vsfyRTbgVZybAHACm2IoqR9CMua4JRd0+tST7jBq+Pz/wAj+mT5hbx7eZ2viZfr9fp++XU6oSaCX/70/wALzRLRoYyAa1P76j/3D/PPaalCaDKT8AgnAJMYxgDGMYAxjGAMxW2hvu6gcnt29vyIH+ect4i6tqF6vFCszrGzQekGhRYBv1o52+t6cr2aG7jkk17Xx+GYUrujcoVV+yrpNaBuKiYgD+occdyCTZJ/xB+uUPF0D3pdSiNINPLvdFFvsZSGIXuSOOM+TasaY+uXSRvXZmIPPfgsTXA9vnJIOtrONqamB3LClSTYSK5A7sDdHj8OMqlRHC0fI/HEMjokKTSuzAFRGy7Ae7OXAAA/HKWl140Gq1QnVxFPJ5scoRnTlQGVioJUivfNV2m3EGYKAeQKJ+8t94/7l0PmrJ9vsK6gqG81TVbhwF4Lbxfl2ONvP45rJGMX2ZWnl/i9d/EoriCGF0VmUr5juedqkA7QB3rvl/wED/o7TggghKIIo8Mw7ZTm62BW7W6cG7YCVB2YcAhfcWDeXenyzSC0nikUEfdYMK97YAm8mSei/G1sg8Bk+VqOCP8A8VPVgiwWBB59ucw+qWT1v0t6kiC+k8nyyOPnn4zq9VvBkbz1VVDHkihwdpNigAe/PNe3bKWkneRS41UXlru3FZA23klQXqgQK59x++rMYuqNJ3vRE1wYbquf7PtWU/At/wCjtMCCCEogijwSOx/DKMPXFdtiayAuar+ZYJF3QK9ySOAewy9q0kiTc+oWNRxud/f2JLCiSOK9u/NZLRqmnwcnBppToXkSN2aDqDTbADuZVbnaPfhr4+M0/E/ipNRoZ008czsyEN/KdQgP3txYAXVgAWSc3NPqgFMramMwG6feK4fgbuB2BB7m/wAMojxjpCa/jF/RgP8AeqhklNILxya0R9OJPU4jtNfwKi6NX5gNX817ZL4ov+O6dQJqWQkgEgDYBz8cnNuFS6hllDKeQVNg/UH344/fOP8AG46h56DTGcx+Wt+X23bnuz81Xvkc63RqPjy1Zd6DE0mn6kqqbefU7bFXuQBSL9iffPXhLxNH5Gm0xSXzlVY3Ty2GzaK3OSAAvHye+a+gnaPRRNqX8twi72dgvqoXuJ4u/wB8m03UYvLMpmQxf394Kd+fVwPplyM4NcHP9LXVaJpok051ERld0aORFZd5va6sRVfP1yn0/Tzz6nXlwm8/woKBrVKbcULcbiF5avckDPWq1XS2maRNU8Mjn1tDJJGGPy1Db+eb+m6bp49G6QMoSQN/MvzdzPwWYkneTlyTChKLVleHoHpkJMQLrUW3lU9UpKoePSQ1HbX9XA4zzo9CpkVlOnYMSVjDErFRS2ipaLcWeF5P4396b0OnLK8T+qyrRlgoPl/ctr3WhNnvwfbmhrZNPDSNq4I3j37KWyrF42UuobuNpUjiwx7Zg7cnpejqqFDJEZB33SCm2IQzshjILfzFJsMeR6u2a3TtCY5mkLxbdpLHjcSxUg2V3IvB9JZh2qgMztBpIJif4eeF/S61W5lVkhW/vA2DFd1XqP5xaLSaeTeU1EEhU7t257G+VWG4iQD7wAHHx9QWgzY6trYxKitv9Y4p0VCCa7uwDHm6Fmq+l5y9Uj2BmWeMkMVO+MA1IiNtLMAOWU+oLdmrzS/0MSio5EgVdp9TRqwsnayKdpFUOQeLu7OQdR6V6EqNbjEm0iR12j0tYa7vco/LiwCbtsxURH4jiZWcCYoiF3YFSqgNKp7P6jcTD07vbnnPieIUawqTs43EqCn3VCktu37SPWooEm/bjIdJo3CsFgRkmFMSxbcrFy13Ib9UzNYPKh/lRkUujk8q3j7AksZpbCnaJFLGTcRQDVe07L71ko1SNE9VkZQywXaqwPqPJQMOyci2K/j+OfRqzYPkEbQD91vvECwKWuD7n44vPun6d6VLIu4GqDsAApAUdzfAv/EZ4j2KW2lFYK9HzrPpBBNE9gT79rzWujm/yRRzNyf4ajxQpga2pwTt72T+GwduMtw+lv7ABlChSoNc7RW4gUBf6LlP+Hn4Hngbgdo8yze03yU9Vkg/6vtnufQTkvtkqPghvMPA9W72PP3eb4r35zRgkaUE7khIIIs7Fs2D89qqj9eM99OO6ThSm3kkxhfgEA/P/IDKil95B1I27uKfnZuBCn03u2g+q75/PL+h0k4mLSOClNQDE8lvgj4A/Dn5yFtmpjGMGhjGMAYxjAPznxMn/nul/wDs/s7/AOWbP2ieI302nVYztklJAb3VQBuI+vIF/Un2zH8TH/z3S/hF/wAcmVftZszwD22N+7C/+WedulKuz1pKUoJ9F/w59m0TxLLqWd3kAYqG2gbuRZ+8W+Tf+eSde+zGExM2n3LIosKW3K1e3PIJ9jeRf+G+oxgA9QVB2Fs30FCx+GeX6Frv/wBzX8nb4J9voDilVYkyd3n/ANLf2Z+JHnjeGUlmjAKseSUPFE+5U+/wR8ZF4y6RrtXqUhUbdKSBuBte1s0gBux2APHb3OTeB/B76WZpTLFIrRlRsJvlkN9u3H75H1/x3MdQdNoow8gJUsRu9Q+8FXgUObY8cH8cv7KkT/Y3Aj/8CaBAF3O7XRJk2c+/FV3zG8TeHX6XLHPppG2sa57g1e1qoMpAPBHtmr/B9cPq8xB/q/yv/wCtfvmL4t61rDCNPrIgrBw6uBQNBgRwSp+97VXxzmZVXFHSGTlymfoWomXUdOeQAVNAxr/aQmvyOfmvg3or6wPGzsunjPmSBe7MRSgfJpT81z85+geE+ekx3/6Tj93zn/sratNqSBZsce59BoZprJxs5xeMZV2Ta/wBo2WoxqIn45Ks4Pzanua+CK/bLXi3p4j6OUDO4jMdGT7/APaLwePa6H0y+sagEfw8pFHkM33Q57WBRJF1xwRmd4ldT07VbUZb8s2SSGPnDkEj/sVwM04pJ0ZjKTkrfs5rwp4bfXRgyu408FqqrVlidzbb4H3uWPPIHtx0c/2b6NhtUzRPXpLMDZ/A9/wFZa8BxbOlo24pzI7EC+AzA8fgP2zXhdZWFTbmHIuMXwaJFj5B/fvWSEI4qy+TySUnRw3gHXyabXPo3PpYutewdQTuX6MAfxsfGav2l9b1GmaEwysgdZLAANlStdwfnMyWOvEQ+rg/rBlr7Xx6dN/93/CPMbUGumdKT8kX2jd8bKT0qS+TtiJP1Dx2c4nwj4dfXLUsjLpoCaA4tmJY1fF88sb4IGd540//ACyb/YX/AIlyl9m2lH+juw9byE2LHfb2/wDaM1KNzX4MRk4+NtdkWo+zHRlSFaRG9m3g8/UEUf2zn/BWsk0fUW0jm0ZmQj23AEq6/FgV+Y+M7eREik5K3xdxn9dwFChZ/POM6sleIE+rxH/4L/liSSaa7HjlKSal0bX2l+IXhjSGIlXlssR94IKFD4LE1fwDkPS/s708UKtqRvkYcguURT7gbe9fJ7/TM37Sm2a/TO33AqH/AHZWLfsRn6DrKavSWHcekMDfwTxlpOTskm4wWPs4vqPgqNFOo0LNHND6wocupAvgE82QDxZB7HvmZ9nMZZdU1gc6fnkCvMYntzyBWfoaS7AzMNqKhJtQoAWz7e1XnEfZO6hNUW+6PKJ+gAlORpKSosZt+N39GwnSVRYmiMSvHGCSA1NKjIQzELZXbvUt3AkPzllPD5YejyyLQiRrWVdlB1A29nZWJ5H9o/B99DVyLYKsEsVRXjvVnjsOK9v3yh1ScrpldHJbTskjbbUMm47rAq1qz+WabSONurI5vDjCMoWQKApQC63ExmYH0mlbYRdH+1exXBgl6DaMAIm3IwAZmIiJLHfHUQA3WLAC8qO95b8UaiUsvksw8hDOwUn1AMu1TXcECQ/llzVzedqNMqMdgBnaiRagARg13BLXX+rkb3RM2VNb0smR2R1U7t8fDelnAE5PHuoJH1Zrz7qOhlPUBFW2VFu7UOV8vbSkkiq2iu/GVG8QGfcwn0sQVmCJITvIBq2IkXbdX2PGe069JMmlWJI6nEoYPbKrR1Zu+QOTXvxyMvyI50iOfpkZrYY1jKxhhtYBit7iaWiTvUWeePpmjC8aGQIVCs+9VXelApGP6RXJVm+KIPvkUOpeGYQ6gROjRu6sibK2bSylbI7Ub+gzzA2peEagDTgMm5YjGb2USAZN33q/1a5rLmWkaMkjNGpUAHuLPJGxuSGo967/AEz4JpLFMTzf9PbcLBFnsPf6/IzGbrgK6ZD/AA0byQrKzyCkAPZUWxZJJ4vgA4i69t/iADp5JI4WlSWMekgcFWXcSDwOx7VnNyT9mskbxil2j1Pewn+n7/podu3fNHMrpzapijuYQjCygVty2OKe6J+eBmrnWKJYxjGbAxjGAfmPiaf/AM9g/wBVtOP1a/8A+Wa32pdFaSBJkBJh3bq77Gqz+RA/Ik+2bms8HaaXUfxDqxltWsOwFpW3i69hmlr9Z5YW13b3RP8AfNX+GcsNO/Z3+RJxa9HKdE8a6TURINSypKq7W3khW7WQ3ajQNHJ+qeK+nwxnY6SML2pGS1kiuWBoA0Ls/rkXVPDPTGLOymOn2Ex7wpc36QACpPFekd+O+R6Hwp0xd7lXPl1uWXeCL+7/ACyATfYcG+2ZuXGhfj52angzqw1URl8pozwptiyNQH3CefYA8ewFms4boXUBoOpzie1B8xN9WV3MGV67kEAfrneSdVCXscRogX+W8TJSsQoIXYDtv3FgXzVY1/StNqXWHUqjzhC1qGU7dxHDCv8AdvK1dU9okZxTd8M+L4ig23/HQ/qg+Pa7vOQ8e+KYtRCIYiZdrh2l20o+8FA45Jur7cfpoQ+EemlnJEuxAjWXam3vIoAUDceU4rvYrNHV9M0ZgeFY1SJCrureZFJfIUm13tfYd75GRtyVaEZeODtWSeFpq6Op+Ipf2Mn+WYP2Tz7Y9TwTXlGhyed4zo9DNpY4W0oVkiETs+4upUMQGHrAfncSD9OMi6Zo9Lpg66YtC7DexlEgtI+5O8cL6vavxy+1vgZqpLsuy6eyfTqBZsV7flVj2FfC+575fjaHZ02VizFpDFYau/mKTx7fh24y7A7SsB5oLkbgHiKgqCOV3Rgkc9gexH45Y6h0VH0winXeC9naSgvmiSgHHt271+OadNOjEHTTZQ8ADf0yNQRwZAbFj778EfHIzbSGjw6A9uAoNWSR2vvZyn0eKLTRmOFDsG5633xtjLeok394fTLEmrUjd5fcmia5K2eQOfY5i1XJZbk2cDPqL8Qg/Eqr+kQGWvtfm506+9Sn9fLA/wADm5/4c041H8SYn8zzWYHzGssC3tdckdu2WPEPRNPOyvqI2LKpHEhFKDdgA83fvXbM/tZ2U1lF9I8eM5v/ACmQ/KRfu0eVvs7kJ6aAt2HccVY9V+/Hvmj1PSxyafyXjYxqPSN5F+UQOSOfa/rWXekdIj0kRSFSoJLbSxb1UBwT+Azotyv6OWSUMfs+wxzMeWkQcdwh/Lj/AB+v55+fdXmvr6fSSFf/AIp/nn6Es7X/AGJ4+v0/CsxpfC8B1P8AEGGQy79+4Smtw5FD8QBWSWx45qLd9Fvxh4WGthABCyJZRj257qfoePwoH6ZyXTesdT0SiF9M8qrwvpZqHsA6WCPoeR+2dR4z1+rj04bSqD33kDe6j5Vex97NGvj3GL0j7VYtgGoR1kHBKAMp+tWCD9MSxy5o3DJx4tEbt1LqNRSRfw2nJHmGirFfcer1H8AAPnIvsq7asD/6fvX/AKvv7ZJ1z7TFkjMWkSQyOCu4iiL/ALqgklvjt+eafgXw2+m0khkUiSXnZdEAD0KT7HufzrMrctbNStQaao3k06g2BRvkiTvdd/pQB/7OelgXayMKVlIIL3SkVQHsOcrDTPtA8n5sbx89j+O1Tx2v6c/PJl/9Hmwb8xe9fh9fj/rujzkHhrprxROdQVJbYgNggxqoVOfrZ/XPvhTossAfzSCfTGlG/wCUm7b+7HLs5YxrH5bgny/gqKYXbA+wF/4XlKDSuDdOZBvJ9O0MaagZL5Ukiq7cdqzPDVLgKJ50el1OmUxJDHKgZjG5kCEBmJpwVPYnuMstoZjPpXYJ/LWXzCvA3Oq1tB5qxlM6duwDBSF3UrR8iWLvbEkhd3q/Hk5qaWNY5JKG2OkIr7u717q+tbbxHoOKXsh6h09n1UL0DGiSq/PPrCgCu57Zz8fUVSBol1a+WoZVjMRGqrkCMAnv7A7c6PUx7mJWbbfYAnvQHHqr9vc+9EVpIggDPOx/2d54FFvutddhuPsfk3lcbeiYlbTdLmiGnlRFdlgSKSNjtPFEFWoiwbFHLU8Oolg1CtHGheNljUNuaypB3NQWu3bPfT9Uit6pnckGtyuvtuPB4vbRr4r55mh6mryKFl+9yF8sixXfcR2+D71mlFExLujjKxoG7hVB/EAXk2MZ0AxjGAMYxgDMzr2mMkaqDVSRliG2lVDAkg3wazTzA6rp4o29W7172JpSFWwHJ3HkfzBVAkf45lwOT4ujkCwxFVKxSxlXBUBkAajt9nHuBwe4+B86rpGadnXZwsBW2A3GKZ2ZfkcMBdVZGVotZH6mQSsY15BEfC3uHJNWdwpuc96cR2R/M4fYx9HBZo0A73doD6bHJzGJcWW5dG2ocmRPLTypIgCyszFytn0kgBdnHN3fasztSsiRrI7RJqt9kNIopShj7k9qp6+c+xdR04N05NrRAT+mmUcHgsI6+v8AhF1WWMayUu+jjuKHjUqGPeb7vrA496v2yqF8mZWi1rOjkswjorEum2rv2kiMy2LBtTTWG45z6vTjKvmxx0wMTIXnMhkCPuK3uZVHwQTz8ZHpodOvUJt77WbyCgMrANuD/dXdTC/aiB9Mx9LqyyRCSWOOP+GgZN0z6dSSH8xl8ugzA1+HFDnm/GjORu9R0skrPI8ZiURUDxI+5ZUcWiE2tr2B7X2yCYSaxmUGOvJlW03lAzGIjc5Ud9p9IFgA/Izx03QGeSRZppHKQ6c2kjxruKyXIApHJAB5/TIuhxfxYLTSyn/8PpW9MroA7I5Z6VhyaB+MPx37Fm10/REyqzQOhQGmecyUTwQq7iKIvk17cZeldmHMR45HqAP5EHOKj6k8qo006JemgdC8zw2WQl3XYQHbd3u6occ89x0zd5Me9g77F3MBQY7RbAe1981jSKnZkanqWm8/+GIZWA3HgBAPLBJLHgUo7jKOq8c6JTtCu4BPKrxZuyNzA+5zH8QdO87q4isgPs3V32hPV+ynO6g6RCi7VijC/G0fv8/nnnjlJuqLbKXTOrafVoRERYslWHqG67O097s88jnKXVtZHp2RJW5ksCoib5F2d3PftzmL4q0S6HUw6iAbQSdyjgcVYA9gyk8fTJ/tK5XTsPl6/MIR/hklJqLtbQyaLWv8VaaFyjv5lFgQkYoXe8biwBJPx+Ga3T+pw6qMGEhivdWsEX8jk/nyPrk3SugQwRKgRSa9RIBLH3JJyfQ9IhhLGKNULdyBz+F/H07Z0UZXui2zL6j1XTaexO4Dn+hLY0fpXH55QTxtombnzB37rxzfsCT7/GTQ+FdPBM82olWTcbXzdoAJPJNmmPauBXxmgyaGceWP4d79lKbvyrkH8MzUn0iWy7pZVkjVoXUqeQR6h9R7c3mb1qGCMeZqDBzwC8KsSfoOSfyzC8BuYtVqdPZKruI/FH23+JBH6ZHLB/G9WZJLMcNjb7UlAj83PP0x8lxVLfAyZMvjDRo38rdGKo7IUAP17g5v9M6gNQLi1O6u42AML+QeR+P0y62m06rtKxAD+mlrt8fhmXoPD+lhnM8b7bHChxsFjnjuQaurr47ZpZp7otswPGPitHTyomkWWOQhiPT90MG5B+ay30jx7p49PGjmQuqgMauz78k885J9oiJ/CoyheZRyK59Ml8jN7oWkUaWAbV/s09h/dGYSl8j2Z9lV9b/G6KQwEoWtVLHbRBFm1JoZB4O6JNpxL5sivu21TFqrdd2Pex+mavVtOv8ADTKAADHJwBQ5U5zv2dMF0crn/wBRifwCJmn/AJq+aL7NPrvU9PARvdFY2SoTex+DXtz7nMeLxrprIDuoPzCpH4kAk/tlXwT05dVLNqZwHO4UG5G48k19BQH/AEztdT0mGRdrxoR8bR+x7j8skcprJaFsh6cVkUOsiSIe1KB8fv8ATK3XtdpIlUTle+5UAJJPztX2/HjJOh+HY9IH2M5DGzuNgVdUAPj37nOI6BrNPNqpZ9Wy88or/d5JrjtSgAAH5yym4pL2xbNo+NNAx5jbmhZjB44Hsb7ADt2FZ0HSk00iK8IRlB4I7g/W+QfxylP1rp7LtZ4CvxQI/wAM5nwnqli6k0cLboZNwHeuFLL39xyt/jkzaaTadi2fo2MYz0FGMYwBjGMAZFLpUZlZlBK3tJF1dXX6D9MlxgGGEYbgsYCnggQiqrt97n65Ycx7iPJUheCdq8KSOKIvubrNTIzp159I578d/wAcy0/RbM4FKswpwGI4Wwq8H2789hkz6wHnyyfvV93sp575abTKatQa7cfPfK02ugRtrMikXweO9X+RsX9SPnM1LsvJUml5LXIDyQAV4Ui7HB/Cvwz3pyC8YLOb8wgELtpGA54u/UK/PJp9Vpx94x8D6HiuB+l8fQ/GQat4CyETiIqGraUqnCsb3KRzQI/PKk72w/ohHUImJ2zSE/e4RjuXcB6AB6gCQLFjn4rPKdQiG4mWUhVLNSONqrvB30OCDG4rjkdvkOixHbGpfa1svCUuwg1RS2HNU+7t8856HTYIVkjuSnQhqW9qs0rX6UpeZG9uwHHGX9JipHn/AElCrLuaU7SeGRgQfQFGyt3PmLW0H9sut4hhCkkvwGLDy3tAvcuNtr+ffuOMhm0cLu8pdrTazV248twRxyDsHb65S6l0+NmepHQPYlO1zW4L6SykKKHswatxvgkFlFexUjG6trVi60jsaUBAT8bkYWfwvO+z8/6l09NR1h4pPuslcdwfKBBH1HfLbdM6lpxsjnRoxwperHsB6ga/CznCEnFy1asiIvtMnB8iIcsSzV780F/U3+mfPtCTZDpQf6SR+irlronhsCfz9VOksopgAwIHcBieLoggUAAR9Mm8a9Fk1XlLE0fpLXueuWC7R2PwckoyalKuRTOqByv1HUmOGSQCyiM1f7Kk/wDLPsGpX0rvUtXYEEmquh9MkmRWUq1EEEEfQ56fRo4Lwt4eXWh9RqXZzuK1ddgCbPcDngChm5qfs+0jD0h0PsQ5PP4NYzKj8L6vSux0kyFG/pYi/pYIKkixyKy0mh6nN6ZJ44lPBKVu/Kh3/MZ5YxSVSjv++zJmeCYCnUZkZtzKsilvkh0F/nljoLeX1jUK3BfzK+tsrj/43lzw94Tl02saT0+VTKPVb0SCCRXfjnLniXwl/EOJYn8uZa55o12sjkEfIxGElFa4Yo3JdEjGyOe3c9vjv2yM6GIkihfJIs36jZ4vsSL+pH0zlPI6wvpDo3+t/LP7lb/bLvh3wpJHMdRqZN8p7AEkcivUeL44Aqh+ldVNt6iWyD7RIQujQKKHmj/hkzouhvelgPzHH/wjIvEPRRqoGjvabBU96Ydvy7j885jSdM6rDH5KNHsHAawSB9CRf7cZHcZ3Wh7Ow6of5Ev+w/8AwnOW8Bxb+nzKO5Zx+saZp6Poc0eiliMplldWA3MdqllqgTzXv/yz54N6JLpYpEl2+p9w2m/6QD7D4yu3JOvQMv7Mph5Uyf1Bw1fQqB/ipztc5Dqvg2VZjPo5PLdrJU8Cz3o0RRPO0isrtpursNpdFB/qBQH9QLH5ZmEnBYtMnB2bEMpAIPccex7Efjn594C6XBIZkmjVnQrQbuByG/QgfqM6jwt4Z/hFYs++R6LHnbx8D379zycz+t+DpDOdRpZPLkPJBJAJPcggHv7gijiabqTX8FNn/wAL6T/9PF/ujPuj6FpkffHFGHUkWo5BqiPxo5zp03V29JeNQf6vQD+oW/0GavhfwudLud5C8j/e5O3vfv8AeN/1H9ub0nb1EHQYxjOxRjGMAYxjAGRajVJGLdlQfLEKP1OS5wPR+lx9Q1+sl1K+akEnkxI3KLtvcdvYk0D+Z+lZbo1FXtncabWxyC43Rx8qwYfscarWxxDdI6IPlmCj9ScxdP4I00WpSeFWhZbBWM7UcH2da7fhX7DMTonTY9frdZNqVEohlMMSNyihO529rJ55+uLZcVz6Oz0nUYpQTHIkgHfYwb/A5DLpIWkYkjfQJG72UqQavtar/wBnOM8b9Hi0Pk63SoIXjkVXCelXRrsFRx7V+f0Feep9CGp648bFhE2mR5Qp2l1DUEJHNFtpP4ZHL0aUFzZ1Wk02kkO2N0YpXpWXdVE0SA3cFjyfn6Cvmog0cTAO8cbUQA0gU0SxHBN0Nxr/AKDOQ8deFodFAmq0a+TLE68qxIINjkEkd6/EWDeb0H2caMxVLGZJWHrlZm8xmPdrvjnJvihUau2bD6fyxG0ezYoe9z7R6yDe6j7/AJfGVNdOAd0skShwNlzlAvHO3sGvvf5Zx/SlI6R1PTMSw07zIt/3QAR+4J/PNXw14E002khl1KGaWSNDbM3pXaNiKAQAAtDMNZf3+C4qPLOhXSUkbb0CbEEpv0kJRUg9quxz7HIIBHK0gjaCYM24kS2QDVhlW7/UZyPhrwqsmr1WklZ30ulfdHEWO0mTlS1UTSjt2sk+5ux4q8OQ6CbR6rTL5R89I3Ck7SrXfBPwCPreTBVdFxV1Z0o6NB/pDzvO/n1flblvbs23t+9Vc3mp1dIzC3muETi2JCjv7luOe2cxpUDeIJT/AHNKoH5sn+eXftJW+l6n8EP6SJnRUk6OeO0uy7JoIWahKAZadVBT1UxcMoqyBZPGVohomZYlniLqTSB4yTZW12/+0dhYzmPEfSPO1fSorKh4WRipo7FRSwv6rY/PNTxT4D0Y0UzRQrG8UbOjLYNoCeTfN1XOP4N0tW+S11vWNoWhaKCfUFi60nZRUdAgIaHAqq7H8ovFHWdPp549wEjzPsYeYq+Xaqu5hRNVzz2/PMnqPVZn6f0uTzHV5JoUcqxUuDuB3Ueb22byb7QOiQHVaE+Um6bUqsp2i3HoFMfcVxkb1oqirV/ZvroNG7UsiO9E7VdSSPf0j2/Li+K4yv4SlGoBlbSyaUxtQDcbhRN8ovuxH5Zr6Dw5poH3wwRRvVbkQKaNWOPwGcHpOuTRdG1cnmO0gneNWZizKCY14JNihZHwc03RlLLj6P0Obq8CNteaJW+GdQf0JvLSsCLHbPzLpcXT0gVX6dqpHKje7aZmZmI9RDXY5+Kz34aXVDTdQg06TooG7S+apRwGLWqlvehxzwTfvkzK/Gd3qfEOmjbZJqIUb+60ig/mCeMuwzK6hlYMp7EGwfwI4z828P8AU+lw6dYtTAI5gKl86BmYvXqO7aeCbrtWdb4P0+iWJ/4Jw0bMWIDswVj7bWPp49qHt3yqVmZQrs38YxmzmMYxgDGMYAxjGAMYxgDGMYAxjGAMYxgDOFAn6drNS408uo02pbzLiG50fncCvxZP5Vz3Gd1jI1ZqMqOW6d4p1Gp1CLFo5Y4OfMknBjPbjYPc3+P5d8z4ln6bq9Qwgln02pfzAYRudHN7gUu65/QD6jO5xkxLkujhOqyTdUeKFdPNDpldZJZJl2Fgt0iLdm/n8O1c6McMn+m2fy38s6UJv2nZuEgat1VedVjGIz9HK/aXpZJOnSJGjyOzR0qKWPDAk0OfbOk0bkxoSCCVUkHgg0LBHzk2Mtbsl6o/OOn6GYafrIMMoMrymMFGBfdvHoFer27fOdn4XDDRaYOpVhFGCrAgghQCCDyO2amMijRZTyOQ8PQyr1bqDNG6xyCPa5UhWKAD0sRR7nt8Z8+0zTSPBAIo3kI1CMQiliAqvyaHHcZ2GMY6oZ/qs4nr8Go03Ul1sULzxPF5Uqx8uKNgge/Zf0INWMp+L+qarW6KSODR6hE9JcyrtdqZaWOMWx5ok9gAc/QsZHEqnVOuDidTBKeodMbypNqROHbYdqF46pjVA2Oxzo/EwY6LUBVZmMUgCqCSSUIAAHJ75p4y0Zcro/M9ToJ/9G9MQQyl451Z1CNahGflhVgc3zm99oOgmZdNNCjSHTzLIyLyxArsPfsBx8/TOuxkx0a+TdnP9I8TyaiYKuk1EcQUlpJh5dN7Kqc7vxBzmeheHJdR0rVwOjxSSTO6CRSvP8tlPIuiQRf45+jYy43yTOuDi9D40njjWOfQawzKApMce9GIFWGBrn6X+ea/Suo6yTTSSSadI5bYxRs55H9PmGvSfb/kubuMJPsOSfo5LTeNZAm3UaHWLKOGEcRkjJ/1Wvt/3ZyHwN0aVdRqtS8R06TkbIjW4AEncyjsee31P59njGPYy00kMYxmjAxjGAMYxgDGMYAxjGAMYxgDGMYAxjGAMYxgDGMYAxjGAMYxgDGMYAxjGAMYxgDGMYAxjGAMYxgDGMYAxjGAMYxgDGMYAxjGAMYxgDGMYAxjGAMYxgH/2Q=="/>
          <p:cNvSpPr>
            <a:spLocks noChangeAspect="1" noChangeArrowheads="1"/>
          </p:cNvSpPr>
          <p:nvPr/>
        </p:nvSpPr>
        <p:spPr bwMode="auto">
          <a:xfrm>
            <a:off x="47625"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6" name="Picture 2"/>
          <p:cNvPicPr>
            <a:picLocks noChangeArrowheads="1"/>
          </p:cNvPicPr>
          <p:nvPr/>
        </p:nvPicPr>
        <p:blipFill>
          <a:blip r:embed="rId2" cstate="print">
            <a:extLst>
              <a:ext uri="{BEBA8EAE-BF5A-486C-A8C5-ECC9F3942E4B}">
                <a14:imgProps xmlns="" xmlns:a14="http://schemas.microsoft.com/office/drawing/2010/main">
                  <a14:imgLayer r:embed="rId3">
                    <a14:imgEffect>
                      <a14:brightnessContrast bright="-14000" contrast="40000"/>
                    </a14:imgEffect>
                  </a14:imgLayer>
                </a14:imgProps>
              </a:ext>
              <a:ext uri="{28A0092B-C50C-407E-A947-70E740481C1C}">
                <a14:useLocalDpi xmlns="" xmlns:a14="http://schemas.microsoft.com/office/drawing/2010/main" val="0"/>
              </a:ext>
            </a:extLst>
          </a:blip>
          <a:srcRect/>
          <a:stretch>
            <a:fillRect/>
          </a:stretch>
        </p:blipFill>
        <p:spPr bwMode="auto">
          <a:xfrm>
            <a:off x="2016000" y="1268760"/>
            <a:ext cx="5688000" cy="1008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descr="2gather_posterFinal (2).jpg"/>
          <p:cNvPicPr>
            <a:picLocks noChangeAspect="1"/>
          </p:cNvPicPr>
          <p:nvPr/>
        </p:nvPicPr>
        <p:blipFill>
          <a:blip r:embed="rId4" cstate="print"/>
          <a:stretch>
            <a:fillRect/>
          </a:stretch>
        </p:blipFill>
        <p:spPr>
          <a:xfrm>
            <a:off x="0" y="3645024"/>
            <a:ext cx="1713989" cy="2420888"/>
          </a:xfrm>
          <a:prstGeom prst="rect">
            <a:avLst/>
          </a:prstGeom>
        </p:spPr>
      </p:pic>
    </p:spTree>
    <p:extLst>
      <p:ext uri="{BB962C8B-B14F-4D97-AF65-F5344CB8AC3E}">
        <p14:creationId xmlns="" xmlns:p14="http://schemas.microsoft.com/office/powerpoint/2010/main" val="325200255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52736"/>
            <a:ext cx="8258122" cy="571504"/>
          </a:xfrm>
        </p:spPr>
        <p:txBody>
          <a:bodyPr>
            <a:normAutofit/>
          </a:bodyPr>
          <a:lstStyle/>
          <a:p>
            <a:r>
              <a:rPr lang="el-GR" dirty="0" smtClean="0"/>
              <a:t>Βασικές αρχές της εγκαθιδρυμένης μάθησης  </a:t>
            </a:r>
            <a:endParaRPr lang="el-GR" dirty="0"/>
          </a:p>
        </p:txBody>
      </p:sp>
      <p:graphicFrame>
        <p:nvGraphicFramePr>
          <p:cNvPr id="4" name="Διάγραμμα 3"/>
          <p:cNvGraphicFramePr/>
          <p:nvPr>
            <p:extLst>
              <p:ext uri="{D42A27DB-BD31-4B8C-83A1-F6EECF244321}">
                <p14:modId xmlns="" xmlns:p14="http://schemas.microsoft.com/office/powerpoint/2010/main" val="85692694"/>
              </p:ext>
            </p:extLst>
          </p:nvPr>
        </p:nvGraphicFramePr>
        <p:xfrm>
          <a:off x="1187624" y="1700808"/>
          <a:ext cx="67687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903990">
            <a:off x="7602862" y="2811920"/>
            <a:ext cx="1077853" cy="875755"/>
          </a:xfrm>
          <a:prstGeom prst="rect">
            <a:avLst/>
          </a:prstGeom>
          <a:noFill/>
          <a:ln w="38100">
            <a:solidFill>
              <a:schemeClr val="bg1">
                <a:lumMod val="95000"/>
              </a:schemeClr>
            </a:solidFill>
            <a:miter lim="800000"/>
            <a:headEnd/>
            <a:tailEnd/>
          </a:ln>
          <a:effectLst>
            <a:outerShdw blurRad="63500" sx="102000" sy="102000" algn="c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21089628">
            <a:off x="299168" y="1758212"/>
            <a:ext cx="1019582" cy="720080"/>
          </a:xfrm>
          <a:prstGeom prst="rect">
            <a:avLst/>
          </a:prstGeom>
          <a:noFill/>
          <a:ln w="38100">
            <a:solidFill>
              <a:schemeClr val="bg1">
                <a:lumMod val="95000"/>
              </a:schemeClr>
            </a:solidFill>
            <a:miter lim="800000"/>
            <a:headEnd/>
            <a:tailEnd/>
          </a:ln>
          <a:effectLst>
            <a:outerShdw blurRad="63500" sx="102000" sy="102000" algn="ctr"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5210034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124B504-8067-4DB5-BB1A-F517543576E9}"/>
                                            </p:graphicEl>
                                          </p:spTgt>
                                        </p:tgtEl>
                                        <p:attrNameLst>
                                          <p:attrName>style.visibility</p:attrName>
                                        </p:attrNameLst>
                                      </p:cBhvr>
                                      <p:to>
                                        <p:strVal val="visible"/>
                                      </p:to>
                                    </p:set>
                                    <p:animEffect transition="in" filter="fade">
                                      <p:cBhvr>
                                        <p:cTn id="7" dur="500"/>
                                        <p:tgtEl>
                                          <p:spTgt spid="4">
                                            <p:graphicEl>
                                              <a:dgm id="{6124B504-8067-4DB5-BB1A-F517543576E9}"/>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fade">
                                      <p:cBhvr>
                                        <p:cTn id="10" dur="500"/>
                                        <p:tgtEl>
                                          <p:spTgt spid="30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7115F20E-47F0-44FC-A402-C6FB8545720D}"/>
                                            </p:graphicEl>
                                          </p:spTgt>
                                        </p:tgtEl>
                                        <p:attrNameLst>
                                          <p:attrName>style.visibility</p:attrName>
                                        </p:attrNameLst>
                                      </p:cBhvr>
                                      <p:to>
                                        <p:strVal val="visible"/>
                                      </p:to>
                                    </p:set>
                                    <p:animEffect transition="in" filter="fade">
                                      <p:cBhvr>
                                        <p:cTn id="15" dur="500"/>
                                        <p:tgtEl>
                                          <p:spTgt spid="4">
                                            <p:graphicEl>
                                              <a:dgm id="{7115F20E-47F0-44FC-A402-C6FB8545720D}"/>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fade">
                                      <p:cBhvr>
                                        <p:cTn id="18" dur="500"/>
                                        <p:tgtEl>
                                          <p:spTgt spid="30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F544673-5BE7-403F-978E-5865D2AE4278}"/>
                                            </p:graphicEl>
                                          </p:spTgt>
                                        </p:tgtEl>
                                        <p:attrNameLst>
                                          <p:attrName>style.visibility</p:attrName>
                                        </p:attrNameLst>
                                      </p:cBhvr>
                                      <p:to>
                                        <p:strVal val="visible"/>
                                      </p:to>
                                    </p:set>
                                    <p:animEffect transition="in" filter="fade">
                                      <p:cBhvr>
                                        <p:cTn id="23" dur="500"/>
                                        <p:tgtEl>
                                          <p:spTgt spid="4">
                                            <p:graphicEl>
                                              <a:dgm id="{FF544673-5BE7-403F-978E-5865D2AE427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A32DFBF8-77BA-4551-B532-937F23B490F1}"/>
                                            </p:graphicEl>
                                          </p:spTgt>
                                        </p:tgtEl>
                                        <p:attrNameLst>
                                          <p:attrName>style.visibility</p:attrName>
                                        </p:attrNameLst>
                                      </p:cBhvr>
                                      <p:to>
                                        <p:strVal val="visible"/>
                                      </p:to>
                                    </p:set>
                                    <p:animEffect transition="in" filter="fade">
                                      <p:cBhvr>
                                        <p:cTn id="28" dur="500"/>
                                        <p:tgtEl>
                                          <p:spTgt spid="4">
                                            <p:graphicEl>
                                              <a:dgm id="{A32DFBF8-77BA-4551-B532-937F23B490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57296"/>
            <a:ext cx="8258122" cy="571504"/>
          </a:xfrm>
        </p:spPr>
        <p:txBody>
          <a:bodyPr>
            <a:normAutofit fontScale="90000"/>
          </a:bodyPr>
          <a:lstStyle/>
          <a:p>
            <a:r>
              <a:rPr lang="el-GR" dirty="0" smtClean="0"/>
              <a:t>Μία νέα προσέγγιση στην επιμόρφωση εκπαιδευτικών</a:t>
            </a:r>
            <a:endParaRPr lang="el-GR" dirty="0"/>
          </a:p>
        </p:txBody>
      </p:sp>
      <p:graphicFrame>
        <p:nvGraphicFramePr>
          <p:cNvPr id="5" name="Διάγραμμα 4"/>
          <p:cNvGraphicFramePr/>
          <p:nvPr>
            <p:extLst>
              <p:ext uri="{D42A27DB-BD31-4B8C-83A1-F6EECF244321}">
                <p14:modId xmlns="" xmlns:p14="http://schemas.microsoft.com/office/powerpoint/2010/main" val="1242173525"/>
              </p:ext>
            </p:extLst>
          </p:nvPr>
        </p:nvGraphicFramePr>
        <p:xfrm>
          <a:off x="611560" y="1669256"/>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897206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AF503E7-61F5-412A-B509-8F032AA93F8B}"/>
                                            </p:graphicEl>
                                          </p:spTgt>
                                        </p:tgtEl>
                                        <p:attrNameLst>
                                          <p:attrName>style.visibility</p:attrName>
                                        </p:attrNameLst>
                                      </p:cBhvr>
                                      <p:to>
                                        <p:strVal val="visible"/>
                                      </p:to>
                                    </p:set>
                                    <p:animEffect transition="in" filter="fade">
                                      <p:cBhvr>
                                        <p:cTn id="7" dur="500"/>
                                        <p:tgtEl>
                                          <p:spTgt spid="5">
                                            <p:graphicEl>
                                              <a:dgm id="{1AF503E7-61F5-412A-B509-8F032AA93F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1CC57E0-E3D9-4C93-890F-0ECC1FF3FA98}"/>
                                            </p:graphicEl>
                                          </p:spTgt>
                                        </p:tgtEl>
                                        <p:attrNameLst>
                                          <p:attrName>style.visibility</p:attrName>
                                        </p:attrNameLst>
                                      </p:cBhvr>
                                      <p:to>
                                        <p:strVal val="visible"/>
                                      </p:to>
                                    </p:set>
                                    <p:animEffect transition="in" filter="fade">
                                      <p:cBhvr>
                                        <p:cTn id="12" dur="500"/>
                                        <p:tgtEl>
                                          <p:spTgt spid="5">
                                            <p:graphicEl>
                                              <a:dgm id="{81CC57E0-E3D9-4C93-890F-0ECC1FF3FA9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5288"/>
            <a:ext cx="8258122" cy="571504"/>
          </a:xfrm>
        </p:spPr>
        <p:txBody>
          <a:bodyPr/>
          <a:lstStyle/>
          <a:p>
            <a:r>
              <a:rPr lang="el-GR" dirty="0" smtClean="0"/>
              <a:t>Τι είναι μία Κοινότητα Πρακτικής;</a:t>
            </a:r>
            <a:endParaRPr lang="el-GR" dirty="0"/>
          </a:p>
        </p:txBody>
      </p:sp>
      <p:sp>
        <p:nvSpPr>
          <p:cNvPr id="2" name="Content Placeholder 1"/>
          <p:cNvSpPr>
            <a:spLocks noGrp="1"/>
          </p:cNvSpPr>
          <p:nvPr>
            <p:ph type="body" sz="quarter" idx="14"/>
          </p:nvPr>
        </p:nvSpPr>
        <p:spPr/>
        <p:txBody>
          <a:bodyPr>
            <a:normAutofit/>
          </a:bodyPr>
          <a:lstStyle/>
          <a:p>
            <a:endParaRPr lang="el-GR" dirty="0" smtClean="0"/>
          </a:p>
          <a:p>
            <a:endParaRPr lang="el-GR" dirty="0"/>
          </a:p>
        </p:txBody>
      </p:sp>
      <p:graphicFrame>
        <p:nvGraphicFramePr>
          <p:cNvPr id="5" name="Διάγραμμα 4"/>
          <p:cNvGraphicFramePr/>
          <p:nvPr>
            <p:extLst>
              <p:ext uri="{D42A27DB-BD31-4B8C-83A1-F6EECF244321}">
                <p14:modId xmlns="" xmlns:p14="http://schemas.microsoft.com/office/powerpoint/2010/main" val="76024518"/>
              </p:ext>
            </p:extLst>
          </p:nvPr>
        </p:nvGraphicFramePr>
        <p:xfrm>
          <a:off x="107504" y="1556792"/>
          <a:ext cx="885698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p:cNvSpPr/>
          <p:nvPr/>
        </p:nvSpPr>
        <p:spPr>
          <a:xfrm>
            <a:off x="935596" y="5301208"/>
            <a:ext cx="7272808" cy="646331"/>
          </a:xfrm>
          <a:prstGeom prst="rect">
            <a:avLst/>
          </a:prstGeom>
        </p:spPr>
        <p:txBody>
          <a:bodyPr wrap="square">
            <a:spAutoFit/>
          </a:bodyPr>
          <a:lstStyle/>
          <a:p>
            <a:pPr algn="ctr"/>
            <a:r>
              <a:rPr lang="el-GR" dirty="0"/>
              <a:t>Βασικές θεωρητικές αρχές είναι η </a:t>
            </a:r>
            <a:r>
              <a:rPr lang="el-GR" b="1" dirty="0" smtClean="0"/>
              <a:t>εγκαθιδρυμένη </a:t>
            </a:r>
            <a:r>
              <a:rPr lang="el-GR" b="1" dirty="0"/>
              <a:t>μάθηση </a:t>
            </a:r>
            <a:r>
              <a:rPr lang="en-US" b="1" dirty="0" smtClean="0"/>
              <a:t/>
            </a:r>
            <a:br>
              <a:rPr lang="en-US" b="1" dirty="0" smtClean="0"/>
            </a:br>
            <a:r>
              <a:rPr lang="el-GR" dirty="0" smtClean="0"/>
              <a:t>και </a:t>
            </a:r>
            <a:r>
              <a:rPr lang="el-GR" dirty="0"/>
              <a:t>η </a:t>
            </a:r>
            <a:r>
              <a:rPr lang="el-GR" b="1" dirty="0" err="1"/>
              <a:t>αναστοχαστική</a:t>
            </a:r>
            <a:r>
              <a:rPr lang="el-GR" b="1" dirty="0"/>
              <a:t> πρακτική</a:t>
            </a:r>
            <a:r>
              <a:rPr lang="el-GR" dirty="0"/>
              <a:t>.</a:t>
            </a:r>
          </a:p>
        </p:txBody>
      </p:sp>
    </p:spTree>
    <p:extLst>
      <p:ext uri="{BB962C8B-B14F-4D97-AF65-F5344CB8AC3E}">
        <p14:creationId xmlns="" xmlns:p14="http://schemas.microsoft.com/office/powerpoint/2010/main" val="910112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graphicEl>
                                              <a:dgm id="{2EE4C4E3-4A79-45AA-93B9-6CF7E89E4719}"/>
                                            </p:graphicEl>
                                          </p:spTgt>
                                        </p:tgtEl>
                                        <p:attrNameLst>
                                          <p:attrName>style.visibility</p:attrName>
                                        </p:attrNameLst>
                                      </p:cBhvr>
                                      <p:to>
                                        <p:strVal val="visible"/>
                                      </p:to>
                                    </p:set>
                                    <p:anim calcmode="lin" valueType="num">
                                      <p:cBhvr additive="base">
                                        <p:cTn id="7" dur="500" fill="hold"/>
                                        <p:tgtEl>
                                          <p:spTgt spid="5">
                                            <p:graphicEl>
                                              <a:dgm id="{2EE4C4E3-4A79-45AA-93B9-6CF7E89E471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2EE4C4E3-4A79-45AA-93B9-6CF7E89E4719}"/>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graphicEl>
                                              <a:dgm id="{40208B9F-64D7-4718-AFA1-BE26DF094BE3}"/>
                                            </p:graphicEl>
                                          </p:spTgt>
                                        </p:tgtEl>
                                        <p:attrNameLst>
                                          <p:attrName>style.visibility</p:attrName>
                                        </p:attrNameLst>
                                      </p:cBhvr>
                                      <p:to>
                                        <p:strVal val="visible"/>
                                      </p:to>
                                    </p:set>
                                    <p:anim calcmode="lin" valueType="num">
                                      <p:cBhvr additive="base">
                                        <p:cTn id="11" dur="500" fill="hold"/>
                                        <p:tgtEl>
                                          <p:spTgt spid="5">
                                            <p:graphicEl>
                                              <a:dgm id="{40208B9F-64D7-4718-AFA1-BE26DF094BE3}"/>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40208B9F-64D7-4718-AFA1-BE26DF094BE3}"/>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graphicEl>
                                              <a:dgm id="{6F39F875-AC16-42A4-8EF1-636646311135}"/>
                                            </p:graphicEl>
                                          </p:spTgt>
                                        </p:tgtEl>
                                        <p:attrNameLst>
                                          <p:attrName>style.visibility</p:attrName>
                                        </p:attrNameLst>
                                      </p:cBhvr>
                                      <p:to>
                                        <p:strVal val="visible"/>
                                      </p:to>
                                    </p:set>
                                    <p:anim calcmode="lin" valueType="num">
                                      <p:cBhvr additive="base">
                                        <p:cTn id="17" dur="500" fill="hold"/>
                                        <p:tgtEl>
                                          <p:spTgt spid="5">
                                            <p:graphicEl>
                                              <a:dgm id="{6F39F875-AC16-42A4-8EF1-636646311135}"/>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6F39F875-AC16-42A4-8EF1-636646311135}"/>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graphicEl>
                                              <a:dgm id="{8A038BA9-B8D5-47FB-B8CB-1ABDA4C7E087}"/>
                                            </p:graphicEl>
                                          </p:spTgt>
                                        </p:tgtEl>
                                        <p:attrNameLst>
                                          <p:attrName>style.visibility</p:attrName>
                                        </p:attrNameLst>
                                      </p:cBhvr>
                                      <p:to>
                                        <p:strVal val="visible"/>
                                      </p:to>
                                    </p:set>
                                    <p:anim calcmode="lin" valueType="num">
                                      <p:cBhvr additive="base">
                                        <p:cTn id="21" dur="500" fill="hold"/>
                                        <p:tgtEl>
                                          <p:spTgt spid="5">
                                            <p:graphicEl>
                                              <a:dgm id="{8A038BA9-B8D5-47FB-B8CB-1ABDA4C7E087}"/>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graphicEl>
                                              <a:dgm id="{8A038BA9-B8D5-47FB-B8CB-1ABDA4C7E087}"/>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graphicEl>
                                              <a:dgm id="{B5CAC2EE-0A8C-46D2-BE88-B27F8EF7BCE2}"/>
                                            </p:graphicEl>
                                          </p:spTgt>
                                        </p:tgtEl>
                                        <p:attrNameLst>
                                          <p:attrName>style.visibility</p:attrName>
                                        </p:attrNameLst>
                                      </p:cBhvr>
                                      <p:to>
                                        <p:strVal val="visible"/>
                                      </p:to>
                                    </p:set>
                                    <p:anim calcmode="lin" valueType="num">
                                      <p:cBhvr additive="base">
                                        <p:cTn id="27" dur="500" fill="hold"/>
                                        <p:tgtEl>
                                          <p:spTgt spid="5">
                                            <p:graphicEl>
                                              <a:dgm id="{B5CAC2EE-0A8C-46D2-BE88-B27F8EF7BCE2}"/>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graphicEl>
                                              <a:dgm id="{B5CAC2EE-0A8C-46D2-BE88-B27F8EF7BCE2}"/>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graphicEl>
                                              <a:dgm id="{0562A537-C62A-4869-93C7-D58717A872C4}"/>
                                            </p:graphicEl>
                                          </p:spTgt>
                                        </p:tgtEl>
                                        <p:attrNameLst>
                                          <p:attrName>style.visibility</p:attrName>
                                        </p:attrNameLst>
                                      </p:cBhvr>
                                      <p:to>
                                        <p:strVal val="visible"/>
                                      </p:to>
                                    </p:set>
                                    <p:anim calcmode="lin" valueType="num">
                                      <p:cBhvr additive="base">
                                        <p:cTn id="31" dur="500" fill="hold"/>
                                        <p:tgtEl>
                                          <p:spTgt spid="5">
                                            <p:graphicEl>
                                              <a:dgm id="{0562A537-C62A-4869-93C7-D58717A872C4}"/>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graphicEl>
                                              <a:dgm id="{0562A537-C62A-4869-93C7-D58717A872C4}"/>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 xmlns:p14="http://schemas.microsoft.com/office/powerpoint/2010/main" val="1094659064"/>
              </p:ext>
            </p:extLst>
          </p:nvPr>
        </p:nvGraphicFramePr>
        <p:xfrm>
          <a:off x="-108520" y="1124744"/>
          <a:ext cx="907300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634358" y="1057296"/>
            <a:ext cx="8258122" cy="571504"/>
          </a:xfrm>
        </p:spPr>
        <p:txBody>
          <a:bodyPr>
            <a:normAutofit fontScale="90000"/>
          </a:bodyPr>
          <a:lstStyle/>
          <a:p>
            <a:r>
              <a:rPr lang="el-GR" dirty="0" smtClean="0"/>
              <a:t>Τι είναι μία Κοινότητα Πρακτικής/Μάθησης Εκπαιδευτικών;</a:t>
            </a:r>
            <a:endParaRPr lang="el-GR" dirty="0"/>
          </a:p>
        </p:txBody>
      </p:sp>
      <p:pic>
        <p:nvPicPr>
          <p:cNvPr id="6150" name="Picture 6" descr="équip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5496" y="1844823"/>
            <a:ext cx="1440160" cy="1440161"/>
          </a:xfrm>
          <a:prstGeom prst="rect">
            <a:avLst/>
          </a:prstGeom>
          <a:noFill/>
          <a:extLst>
            <a:ext uri="{909E8E84-426E-40DD-AFC4-6F175D3DCCD1}">
              <a14:hiddenFill xmlns="" xmlns:a14="http://schemas.microsoft.com/office/drawing/2010/main">
                <a:solidFill>
                  <a:srgbClr val="FFFFFF"/>
                </a:solidFill>
              </a14:hiddenFill>
            </a:ext>
          </a:extLst>
        </p:spPr>
      </p:pic>
      <p:pic>
        <p:nvPicPr>
          <p:cNvPr id="6156" name="Picture 1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0439" y="4149080"/>
            <a:ext cx="1253209" cy="11043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30168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47E9279-724F-48D8-AC69-754FD90373D9}"/>
                                            </p:graphicEl>
                                          </p:spTgt>
                                        </p:tgtEl>
                                        <p:attrNameLst>
                                          <p:attrName>style.visibility</p:attrName>
                                        </p:attrNameLst>
                                      </p:cBhvr>
                                      <p:to>
                                        <p:strVal val="visible"/>
                                      </p:to>
                                    </p:set>
                                    <p:animEffect transition="in" filter="fade">
                                      <p:cBhvr>
                                        <p:cTn id="7" dur="500"/>
                                        <p:tgtEl>
                                          <p:spTgt spid="4">
                                            <p:graphicEl>
                                              <a:dgm id="{F47E9279-724F-48D8-AC69-754FD90373D9}"/>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B149C897-48B9-415B-BB19-FDC85240E7B6}"/>
                                            </p:graphicEl>
                                          </p:spTgt>
                                        </p:tgtEl>
                                        <p:attrNameLst>
                                          <p:attrName>style.visibility</p:attrName>
                                        </p:attrNameLst>
                                      </p:cBhvr>
                                      <p:to>
                                        <p:strVal val="visible"/>
                                      </p:to>
                                    </p:set>
                                    <p:animEffect transition="in" filter="fade">
                                      <p:cBhvr>
                                        <p:cTn id="13" dur="500"/>
                                        <p:tgtEl>
                                          <p:spTgt spid="4">
                                            <p:graphicEl>
                                              <a:dgm id="{B149C897-48B9-415B-BB19-FDC85240E7B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0B46FEA9-C38A-46C2-B689-F4A71EAD0398}"/>
                                            </p:graphicEl>
                                          </p:spTgt>
                                        </p:tgtEl>
                                        <p:attrNameLst>
                                          <p:attrName>style.visibility</p:attrName>
                                        </p:attrNameLst>
                                      </p:cBhvr>
                                      <p:to>
                                        <p:strVal val="visible"/>
                                      </p:to>
                                    </p:set>
                                    <p:animEffect transition="in" filter="fade">
                                      <p:cBhvr>
                                        <p:cTn id="16" dur="500"/>
                                        <p:tgtEl>
                                          <p:spTgt spid="4">
                                            <p:graphicEl>
                                              <a:dgm id="{0B46FEA9-C38A-46C2-B689-F4A71EAD039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3278056B-5867-4A08-8062-C15564A82FA5}"/>
                                            </p:graphicEl>
                                          </p:spTgt>
                                        </p:tgtEl>
                                        <p:attrNameLst>
                                          <p:attrName>style.visibility</p:attrName>
                                        </p:attrNameLst>
                                      </p:cBhvr>
                                      <p:to>
                                        <p:strVal val="visible"/>
                                      </p:to>
                                    </p:set>
                                    <p:animEffect transition="in" filter="fade">
                                      <p:cBhvr>
                                        <p:cTn id="21" dur="500"/>
                                        <p:tgtEl>
                                          <p:spTgt spid="4">
                                            <p:graphicEl>
                                              <a:dgm id="{3278056B-5867-4A08-8062-C15564A82FA5}"/>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156"/>
                                        </p:tgtEl>
                                        <p:attrNameLst>
                                          <p:attrName>style.visibility</p:attrName>
                                        </p:attrNameLst>
                                      </p:cBhvr>
                                      <p:to>
                                        <p:strVal val="visible"/>
                                      </p:to>
                                    </p:set>
                                    <p:animEffect transition="in" filter="fade">
                                      <p:cBhvr>
                                        <p:cTn id="24" dur="500"/>
                                        <p:tgtEl>
                                          <p:spTgt spid="615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4E63B266-C173-480F-863A-6A49E385BAFB}"/>
                                            </p:graphicEl>
                                          </p:spTgt>
                                        </p:tgtEl>
                                        <p:attrNameLst>
                                          <p:attrName>style.visibility</p:attrName>
                                        </p:attrNameLst>
                                      </p:cBhvr>
                                      <p:to>
                                        <p:strVal val="visible"/>
                                      </p:to>
                                    </p:set>
                                    <p:animEffect transition="in" filter="fade">
                                      <p:cBhvr>
                                        <p:cTn id="27" dur="500"/>
                                        <p:tgtEl>
                                          <p:spTgt spid="4">
                                            <p:graphicEl>
                                              <a:dgm id="{4E63B266-C173-480F-863A-6A49E385BA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24744"/>
            <a:ext cx="8258122" cy="571504"/>
          </a:xfrm>
        </p:spPr>
        <p:txBody>
          <a:bodyPr>
            <a:normAutofit/>
          </a:bodyPr>
          <a:lstStyle/>
          <a:p>
            <a:r>
              <a:rPr lang="el-GR" dirty="0" smtClean="0"/>
              <a:t>Τι προσφέρει μία ΚΠ στους εκπαιδευτικούς;</a:t>
            </a:r>
            <a:endParaRPr lang="el-GR" dirty="0"/>
          </a:p>
        </p:txBody>
      </p:sp>
      <p:graphicFrame>
        <p:nvGraphicFramePr>
          <p:cNvPr id="4" name="Διάγραμμα 3"/>
          <p:cNvGraphicFramePr/>
          <p:nvPr>
            <p:extLst>
              <p:ext uri="{D42A27DB-BD31-4B8C-83A1-F6EECF244321}">
                <p14:modId xmlns="" xmlns:p14="http://schemas.microsoft.com/office/powerpoint/2010/main" val="1247249265"/>
              </p:ext>
            </p:extLst>
          </p:nvPr>
        </p:nvGraphicFramePr>
        <p:xfrm>
          <a:off x="-16769" y="1844824"/>
          <a:ext cx="892899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3" name="Picture 3"/>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7151" r="9583"/>
          <a:stretch/>
        </p:blipFill>
        <p:spPr bwMode="auto">
          <a:xfrm>
            <a:off x="7767532" y="2708920"/>
            <a:ext cx="1376468" cy="933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310" y="2132856"/>
            <a:ext cx="132133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310" y="4653136"/>
            <a:ext cx="1329378"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767532" y="4461098"/>
            <a:ext cx="1376468" cy="1200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491697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7CDF222-E0B1-43D1-AC76-1A198DF97872}"/>
                                            </p:graphicEl>
                                          </p:spTgt>
                                        </p:tgtEl>
                                        <p:attrNameLst>
                                          <p:attrName>style.visibility</p:attrName>
                                        </p:attrNameLst>
                                      </p:cBhvr>
                                      <p:to>
                                        <p:strVal val="visible"/>
                                      </p:to>
                                    </p:set>
                                    <p:animEffect transition="in" filter="fade">
                                      <p:cBhvr>
                                        <p:cTn id="7" dur="500"/>
                                        <p:tgtEl>
                                          <p:spTgt spid="4">
                                            <p:graphicEl>
                                              <a:dgm id="{B7CDF222-E0B1-43D1-AC76-1A198DF97872}"/>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AD86857-ECAE-4EC1-A47B-97030027D0D8}"/>
                                            </p:graphicEl>
                                          </p:spTgt>
                                        </p:tgtEl>
                                        <p:attrNameLst>
                                          <p:attrName>style.visibility</p:attrName>
                                        </p:attrNameLst>
                                      </p:cBhvr>
                                      <p:to>
                                        <p:strVal val="visible"/>
                                      </p:to>
                                    </p:set>
                                    <p:animEffect transition="in" filter="fade">
                                      <p:cBhvr>
                                        <p:cTn id="15" dur="500"/>
                                        <p:tgtEl>
                                          <p:spTgt spid="4">
                                            <p:graphicEl>
                                              <a:dgm id="{1AD86857-ECAE-4EC1-A47B-97030027D0D8}"/>
                                            </p:graphic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fade">
                                      <p:cBhvr>
                                        <p:cTn id="18" dur="500"/>
                                        <p:tgtEl>
                                          <p:spTgt spid="102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4E58C533-7DF3-48A7-BB05-68849E5D197F}"/>
                                            </p:graphicEl>
                                          </p:spTgt>
                                        </p:tgtEl>
                                        <p:attrNameLst>
                                          <p:attrName>style.visibility</p:attrName>
                                        </p:attrNameLst>
                                      </p:cBhvr>
                                      <p:to>
                                        <p:strVal val="visible"/>
                                      </p:to>
                                    </p:set>
                                    <p:animEffect transition="in" filter="fade">
                                      <p:cBhvr>
                                        <p:cTn id="23" dur="500"/>
                                        <p:tgtEl>
                                          <p:spTgt spid="4">
                                            <p:graphicEl>
                                              <a:dgm id="{4E58C533-7DF3-48A7-BB05-68849E5D197F}"/>
                                            </p:graphic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fade">
                                      <p:cBhvr>
                                        <p:cTn id="26" dur="500"/>
                                        <p:tgtEl>
                                          <p:spTgt spid="102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4AFFB092-E570-4111-BA72-FF87FBC56273}"/>
                                            </p:graphicEl>
                                          </p:spTgt>
                                        </p:tgtEl>
                                        <p:attrNameLst>
                                          <p:attrName>style.visibility</p:attrName>
                                        </p:attrNameLst>
                                      </p:cBhvr>
                                      <p:to>
                                        <p:strVal val="visible"/>
                                      </p:to>
                                    </p:set>
                                    <p:animEffect transition="in" filter="fade">
                                      <p:cBhvr>
                                        <p:cTn id="31" dur="500"/>
                                        <p:tgtEl>
                                          <p:spTgt spid="4">
                                            <p:graphicEl>
                                              <a:dgm id="{4AFFB092-E570-4111-BA72-FF87FBC56273}"/>
                                            </p:graphic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248"/>
                                        </p:tgtEl>
                                        <p:attrNameLst>
                                          <p:attrName>style.visibility</p:attrName>
                                        </p:attrNameLst>
                                      </p:cBhvr>
                                      <p:to>
                                        <p:strVal val="visible"/>
                                      </p:to>
                                    </p:set>
                                    <p:animEffect transition="in" filter="fade">
                                      <p:cBhvr>
                                        <p:cTn id="34"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 xmlns:p14="http://schemas.microsoft.com/office/powerpoint/2010/main" val="3405398080"/>
              </p:ext>
            </p:extLst>
          </p:nvPr>
        </p:nvGraphicFramePr>
        <p:xfrm>
          <a:off x="1187624" y="2132856"/>
          <a:ext cx="763284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1057296"/>
            <a:ext cx="8258122" cy="571504"/>
          </a:xfrm>
        </p:spPr>
        <p:txBody>
          <a:bodyPr>
            <a:normAutofit/>
          </a:bodyPr>
          <a:lstStyle/>
          <a:p>
            <a:r>
              <a:rPr lang="el-GR" dirty="0" smtClean="0"/>
              <a:t>Τι προσφέρει μία ΚΠ στους εκπαιδευτικούς;</a:t>
            </a:r>
            <a:endParaRPr lang="el-GR" dirty="0"/>
          </a:p>
        </p:txBody>
      </p:sp>
      <p:graphicFrame>
        <p:nvGraphicFramePr>
          <p:cNvPr id="4" name="Διάγραμμα 3"/>
          <p:cNvGraphicFramePr/>
          <p:nvPr>
            <p:extLst>
              <p:ext uri="{D42A27DB-BD31-4B8C-83A1-F6EECF244321}">
                <p14:modId xmlns="" xmlns:p14="http://schemas.microsoft.com/office/powerpoint/2010/main" val="2043689865"/>
              </p:ext>
            </p:extLst>
          </p:nvPr>
        </p:nvGraphicFramePr>
        <p:xfrm>
          <a:off x="35496" y="1628800"/>
          <a:ext cx="10836696" cy="4392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16425063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DE0548B-F2EB-4A59-9042-1E2CEFFE94E8}"/>
                                            </p:graphicEl>
                                          </p:spTgt>
                                        </p:tgtEl>
                                        <p:attrNameLst>
                                          <p:attrName>style.visibility</p:attrName>
                                        </p:attrNameLst>
                                      </p:cBhvr>
                                      <p:to>
                                        <p:strVal val="visible"/>
                                      </p:to>
                                    </p:set>
                                    <p:animEffect transition="in" filter="fade">
                                      <p:cBhvr>
                                        <p:cTn id="7" dur="500"/>
                                        <p:tgtEl>
                                          <p:spTgt spid="4">
                                            <p:graphicEl>
                                              <a:dgm id="{1DE0548B-F2EB-4A59-9042-1E2CEFFE94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9A26576-7E07-4093-B653-6BCC050375C1}"/>
                                            </p:graphicEl>
                                          </p:spTgt>
                                        </p:tgtEl>
                                        <p:attrNameLst>
                                          <p:attrName>style.visibility</p:attrName>
                                        </p:attrNameLst>
                                      </p:cBhvr>
                                      <p:to>
                                        <p:strVal val="visible"/>
                                      </p:to>
                                    </p:set>
                                    <p:animEffect transition="in" filter="fade">
                                      <p:cBhvr>
                                        <p:cTn id="12" dur="500"/>
                                        <p:tgtEl>
                                          <p:spTgt spid="4">
                                            <p:graphicEl>
                                              <a:dgm id="{99A26576-7E07-4093-B653-6BCC050375C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F5DFBCA-F2B5-4F77-A1C9-168600509B9C}"/>
                                            </p:graphicEl>
                                          </p:spTgt>
                                        </p:tgtEl>
                                        <p:attrNameLst>
                                          <p:attrName>style.visibility</p:attrName>
                                        </p:attrNameLst>
                                      </p:cBhvr>
                                      <p:to>
                                        <p:strVal val="visible"/>
                                      </p:to>
                                    </p:set>
                                    <p:animEffect transition="in" filter="fade">
                                      <p:cBhvr>
                                        <p:cTn id="17" dur="500"/>
                                        <p:tgtEl>
                                          <p:spTgt spid="4">
                                            <p:graphicEl>
                                              <a:dgm id="{6F5DFBCA-F2B5-4F77-A1C9-168600509B9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71449464-AA46-4C19-AD84-95E43470D13C}"/>
                                            </p:graphicEl>
                                          </p:spTgt>
                                        </p:tgtEl>
                                        <p:attrNameLst>
                                          <p:attrName>style.visibility</p:attrName>
                                        </p:attrNameLst>
                                      </p:cBhvr>
                                      <p:to>
                                        <p:strVal val="visible"/>
                                      </p:to>
                                    </p:set>
                                    <p:animEffect transition="in" filter="fade">
                                      <p:cBhvr>
                                        <p:cTn id="22" dur="500"/>
                                        <p:tgtEl>
                                          <p:spTgt spid="4">
                                            <p:graphicEl>
                                              <a:dgm id="{71449464-AA46-4C19-AD84-95E43470D13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201312"/>
            <a:ext cx="8258122" cy="571504"/>
          </a:xfrm>
        </p:spPr>
        <p:txBody>
          <a:bodyPr>
            <a:normAutofit/>
          </a:bodyPr>
          <a:lstStyle/>
          <a:p>
            <a:r>
              <a:rPr lang="el-GR" dirty="0" smtClean="0"/>
              <a:t>Το προσφέρει μια ΚΜ/Π στον επιμορφωτή;</a:t>
            </a:r>
            <a:endParaRPr lang="el-GR" dirty="0"/>
          </a:p>
        </p:txBody>
      </p:sp>
      <p:graphicFrame>
        <p:nvGraphicFramePr>
          <p:cNvPr id="5" name="Διάγραμμα 4"/>
          <p:cNvGraphicFramePr/>
          <p:nvPr>
            <p:extLst>
              <p:ext uri="{D42A27DB-BD31-4B8C-83A1-F6EECF244321}">
                <p14:modId xmlns="" xmlns:p14="http://schemas.microsoft.com/office/powerpoint/2010/main" val="4254464839"/>
              </p:ext>
            </p:extLst>
          </p:nvPr>
        </p:nvGraphicFramePr>
        <p:xfrm>
          <a:off x="395536" y="1397000"/>
          <a:ext cx="813690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987555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B08718F-39E3-406B-9FF9-C83369030BE1}"/>
                                            </p:graphicEl>
                                          </p:spTgt>
                                        </p:tgtEl>
                                        <p:attrNameLst>
                                          <p:attrName>style.visibility</p:attrName>
                                        </p:attrNameLst>
                                      </p:cBhvr>
                                      <p:to>
                                        <p:strVal val="visible"/>
                                      </p:to>
                                    </p:set>
                                    <p:animEffect transition="in" filter="fade">
                                      <p:cBhvr>
                                        <p:cTn id="7" dur="500"/>
                                        <p:tgtEl>
                                          <p:spTgt spid="5">
                                            <p:graphicEl>
                                              <a:dgm id="{EB08718F-39E3-406B-9FF9-C83369030BE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EC978F1-AD94-4BB6-ACD0-D3DC7B0C3F97}"/>
                                            </p:graphicEl>
                                          </p:spTgt>
                                        </p:tgtEl>
                                        <p:attrNameLst>
                                          <p:attrName>style.visibility</p:attrName>
                                        </p:attrNameLst>
                                      </p:cBhvr>
                                      <p:to>
                                        <p:strVal val="visible"/>
                                      </p:to>
                                    </p:set>
                                    <p:animEffect transition="in" filter="fade">
                                      <p:cBhvr>
                                        <p:cTn id="12" dur="500"/>
                                        <p:tgtEl>
                                          <p:spTgt spid="5">
                                            <p:graphicEl>
                                              <a:dgm id="{6EC978F1-AD94-4BB6-ACD0-D3DC7B0C3F9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55AB66C-513A-4A5A-8A2F-07177E4DA318}"/>
                                            </p:graphicEl>
                                          </p:spTgt>
                                        </p:tgtEl>
                                        <p:attrNameLst>
                                          <p:attrName>style.visibility</p:attrName>
                                        </p:attrNameLst>
                                      </p:cBhvr>
                                      <p:to>
                                        <p:strVal val="visible"/>
                                      </p:to>
                                    </p:set>
                                    <p:animEffect transition="in" filter="fade">
                                      <p:cBhvr>
                                        <p:cTn id="17" dur="500"/>
                                        <p:tgtEl>
                                          <p:spTgt spid="5">
                                            <p:graphicEl>
                                              <a:dgm id="{A55AB66C-513A-4A5A-8A2F-07177E4DA31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96A395E-D5F9-434D-90E8-55F622BEE576}"/>
                                            </p:graphicEl>
                                          </p:spTgt>
                                        </p:tgtEl>
                                        <p:attrNameLst>
                                          <p:attrName>style.visibility</p:attrName>
                                        </p:attrNameLst>
                                      </p:cBhvr>
                                      <p:to>
                                        <p:strVal val="visible"/>
                                      </p:to>
                                    </p:set>
                                    <p:animEffect transition="in" filter="fade">
                                      <p:cBhvr>
                                        <p:cTn id="22" dur="500"/>
                                        <p:tgtEl>
                                          <p:spTgt spid="5">
                                            <p:graphicEl>
                                              <a:dgm id="{696A395E-D5F9-434D-90E8-55F622BEE57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1594FF77-88D7-44F8-9D09-F42FCA04374B}"/>
                                            </p:graphicEl>
                                          </p:spTgt>
                                        </p:tgtEl>
                                        <p:attrNameLst>
                                          <p:attrName>style.visibility</p:attrName>
                                        </p:attrNameLst>
                                      </p:cBhvr>
                                      <p:to>
                                        <p:strVal val="visible"/>
                                      </p:to>
                                    </p:set>
                                    <p:animEffect transition="in" filter="fade">
                                      <p:cBhvr>
                                        <p:cTn id="27" dur="500"/>
                                        <p:tgtEl>
                                          <p:spTgt spid="5">
                                            <p:graphicEl>
                                              <a:dgm id="{1594FF77-88D7-44F8-9D09-F42FCA04374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0B1E79AF-E7F8-4716-81A5-16A9BD08E463}"/>
                                            </p:graphicEl>
                                          </p:spTgt>
                                        </p:tgtEl>
                                        <p:attrNameLst>
                                          <p:attrName>style.visibility</p:attrName>
                                        </p:attrNameLst>
                                      </p:cBhvr>
                                      <p:to>
                                        <p:strVal val="visible"/>
                                      </p:to>
                                    </p:set>
                                    <p:animEffect transition="in" filter="fade">
                                      <p:cBhvr>
                                        <p:cTn id="32" dur="500"/>
                                        <p:tgtEl>
                                          <p:spTgt spid="5">
                                            <p:graphicEl>
                                              <a:dgm id="{0B1E79AF-E7F8-4716-81A5-16A9BD08E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052736"/>
            <a:ext cx="8258122" cy="571504"/>
          </a:xfrm>
        </p:spPr>
        <p:txBody>
          <a:bodyPr/>
          <a:lstStyle/>
          <a:p>
            <a:r>
              <a:rPr lang="el-GR" dirty="0" smtClean="0"/>
              <a:t>Τι λέει η διεθνής εμπειρία;</a:t>
            </a:r>
            <a:endParaRPr lang="el-GR" dirty="0"/>
          </a:p>
        </p:txBody>
      </p:sp>
      <p:graphicFrame>
        <p:nvGraphicFramePr>
          <p:cNvPr id="4" name="Διάγραμμα 3"/>
          <p:cNvGraphicFramePr/>
          <p:nvPr>
            <p:extLst>
              <p:ext uri="{D42A27DB-BD31-4B8C-83A1-F6EECF244321}">
                <p14:modId xmlns="" xmlns:p14="http://schemas.microsoft.com/office/powerpoint/2010/main" val="1318684321"/>
              </p:ext>
            </p:extLst>
          </p:nvPr>
        </p:nvGraphicFramePr>
        <p:xfrm>
          <a:off x="-454496" y="1556792"/>
          <a:ext cx="9202960" cy="424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p:cNvSpPr/>
          <p:nvPr/>
        </p:nvSpPr>
        <p:spPr>
          <a:xfrm>
            <a:off x="3923928" y="3861048"/>
            <a:ext cx="4752528" cy="1354217"/>
          </a:xfrm>
          <a:prstGeom prst="rect">
            <a:avLst/>
          </a:prstGeom>
        </p:spPr>
        <p:txBody>
          <a:bodyPr wrap="square">
            <a:spAutoFit/>
          </a:bodyPr>
          <a:lstStyle/>
          <a:p>
            <a:pPr marL="82296">
              <a:defRPr/>
            </a:pPr>
            <a:r>
              <a:rPr lang="el-GR" sz="1600" b="1" dirty="0"/>
              <a:t>Έτσι πολλά εκπαιδευτικά συστήματα </a:t>
            </a:r>
            <a:r>
              <a:rPr lang="el-GR" sz="1600" b="1" dirty="0" smtClean="0"/>
              <a:t>υιοθετούν  </a:t>
            </a:r>
            <a:br>
              <a:rPr lang="el-GR" sz="1600" b="1" dirty="0" smtClean="0"/>
            </a:br>
            <a:r>
              <a:rPr lang="el-GR" sz="1600" b="1" dirty="0" smtClean="0"/>
              <a:t>την </a:t>
            </a:r>
            <a:r>
              <a:rPr lang="el-GR" sz="1600" b="1" dirty="0"/>
              <a:t>πρακτική των κοινοτήτων μάθησης  για να υποστηρίξουν την επαγγελματική ανάπτυξη των εκπαιδευτικών, μέσα από την συνεργασία . </a:t>
            </a:r>
          </a:p>
          <a:p>
            <a:pPr marL="365760" indent="-283464">
              <a:buNone/>
              <a:defRPr/>
            </a:pPr>
            <a:r>
              <a:rPr lang="en-US" sz="1600" dirty="0"/>
              <a:t>(Barber and</a:t>
            </a:r>
            <a:r>
              <a:rPr lang="el-GR" sz="1600" dirty="0"/>
              <a:t> </a:t>
            </a:r>
            <a:r>
              <a:rPr lang="en-US" sz="1600" dirty="0" err="1"/>
              <a:t>Mourshed</a:t>
            </a:r>
            <a:r>
              <a:rPr lang="en-US" sz="1600" dirty="0"/>
              <a:t>, 2007).</a:t>
            </a:r>
            <a:endParaRPr lang="el-GR" sz="1600" dirty="0"/>
          </a:p>
        </p:txBody>
      </p:sp>
      <p:sp>
        <p:nvSpPr>
          <p:cNvPr id="8" name="Ορθογώνιο 7"/>
          <p:cNvSpPr/>
          <p:nvPr/>
        </p:nvSpPr>
        <p:spPr>
          <a:xfrm>
            <a:off x="4032448" y="5301208"/>
            <a:ext cx="4572000" cy="646331"/>
          </a:xfrm>
          <a:prstGeom prst="rect">
            <a:avLst/>
          </a:prstGeom>
        </p:spPr>
        <p:txBody>
          <a:bodyPr>
            <a:spAutoFit/>
          </a:bodyPr>
          <a:lstStyle/>
          <a:p>
            <a:pPr>
              <a:buNone/>
              <a:defRPr/>
            </a:pPr>
            <a:r>
              <a:rPr lang="el-GR" b="1" dirty="0"/>
              <a:t>Μία Κοινότητα Μάθησης μπορεί να αλλάξει την κουλτούρα ενός σχολείου!</a:t>
            </a:r>
          </a:p>
        </p:txBody>
      </p:sp>
      <p:sp>
        <p:nvSpPr>
          <p:cNvPr id="9" name="Ορθογώνιο 8"/>
          <p:cNvSpPr/>
          <p:nvPr/>
        </p:nvSpPr>
        <p:spPr>
          <a:xfrm>
            <a:off x="1979712" y="6218148"/>
            <a:ext cx="5256584" cy="523220"/>
          </a:xfrm>
          <a:prstGeom prst="rect">
            <a:avLst/>
          </a:prstGeom>
        </p:spPr>
        <p:txBody>
          <a:bodyPr wrap="square">
            <a:spAutoFit/>
          </a:bodyPr>
          <a:lstStyle/>
          <a:p>
            <a:r>
              <a:rPr lang="en-US" sz="1400" dirty="0"/>
              <a:t>Robert </a:t>
            </a:r>
            <a:r>
              <a:rPr lang="en-US" sz="1400" dirty="0" err="1"/>
              <a:t>Eaker</a:t>
            </a:r>
            <a:r>
              <a:rPr lang="en-US" sz="1400" dirty="0"/>
              <a:t>, Richard </a:t>
            </a:r>
            <a:r>
              <a:rPr lang="en-US" sz="1400" dirty="0" err="1"/>
              <a:t>DuFour</a:t>
            </a:r>
            <a:r>
              <a:rPr lang="en-US" sz="1400" dirty="0"/>
              <a:t>, and Rebecca </a:t>
            </a:r>
            <a:r>
              <a:rPr lang="en-US" sz="1400" dirty="0" err="1"/>
              <a:t>DuFour</a:t>
            </a:r>
            <a:r>
              <a:rPr lang="en-US" sz="1400" dirty="0"/>
              <a:t>, Getting Started: </a:t>
            </a:r>
            <a:r>
              <a:rPr lang="en-US" sz="1400" dirty="0" err="1"/>
              <a:t>Reculturing</a:t>
            </a:r>
            <a:r>
              <a:rPr lang="en-US" sz="1400" dirty="0"/>
              <a:t> Schools to Become Professional Learning Communities </a:t>
            </a:r>
          </a:p>
        </p:txBody>
      </p:sp>
    </p:spTree>
    <p:extLst>
      <p:ext uri="{BB962C8B-B14F-4D97-AF65-F5344CB8AC3E}">
        <p14:creationId xmlns="" xmlns:p14="http://schemas.microsoft.com/office/powerpoint/2010/main" val="29658727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6923A9B-8895-41BC-8DF2-369BF07C3109}"/>
                                            </p:graphicEl>
                                          </p:spTgt>
                                        </p:tgtEl>
                                        <p:attrNameLst>
                                          <p:attrName>style.visibility</p:attrName>
                                        </p:attrNameLst>
                                      </p:cBhvr>
                                      <p:to>
                                        <p:strVal val="visible"/>
                                      </p:to>
                                    </p:set>
                                    <p:animEffect transition="in" filter="fade">
                                      <p:cBhvr>
                                        <p:cTn id="7" dur="500"/>
                                        <p:tgtEl>
                                          <p:spTgt spid="4">
                                            <p:graphicEl>
                                              <a:dgm id="{B6923A9B-8895-41BC-8DF2-369BF07C31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71E8094-42CA-44B2-9C5C-6A2B26D1157D}"/>
                                            </p:graphicEl>
                                          </p:spTgt>
                                        </p:tgtEl>
                                        <p:attrNameLst>
                                          <p:attrName>style.visibility</p:attrName>
                                        </p:attrNameLst>
                                      </p:cBhvr>
                                      <p:to>
                                        <p:strVal val="visible"/>
                                      </p:to>
                                    </p:set>
                                    <p:animEffect transition="in" filter="fade">
                                      <p:cBhvr>
                                        <p:cTn id="12" dur="500"/>
                                        <p:tgtEl>
                                          <p:spTgt spid="4">
                                            <p:graphicEl>
                                              <a:dgm id="{171E8094-42CA-44B2-9C5C-6A2B26D1157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89ABBA44-5000-4B55-BB0A-EED45596D976}"/>
                                            </p:graphicEl>
                                          </p:spTgt>
                                        </p:tgtEl>
                                        <p:attrNameLst>
                                          <p:attrName>style.visibility</p:attrName>
                                        </p:attrNameLst>
                                      </p:cBhvr>
                                      <p:to>
                                        <p:strVal val="visible"/>
                                      </p:to>
                                    </p:set>
                                    <p:animEffect transition="in" filter="fade">
                                      <p:cBhvr>
                                        <p:cTn id="17" dur="500"/>
                                        <p:tgtEl>
                                          <p:spTgt spid="4">
                                            <p:graphicEl>
                                              <a:dgm id="{89ABBA44-5000-4B55-BB0A-EED45596D97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52736"/>
            <a:ext cx="8258122" cy="571504"/>
          </a:xfrm>
        </p:spPr>
        <p:txBody>
          <a:bodyPr/>
          <a:lstStyle/>
          <a:p>
            <a:r>
              <a:rPr lang="el-GR" dirty="0" smtClean="0"/>
              <a:t>Βασικές αρχές Κοινοτήτων Μάθησης</a:t>
            </a:r>
            <a:endParaRPr lang="el-GR" dirty="0"/>
          </a:p>
        </p:txBody>
      </p:sp>
      <p:graphicFrame>
        <p:nvGraphicFramePr>
          <p:cNvPr id="5" name="Διάγραμμα 4"/>
          <p:cNvGraphicFramePr/>
          <p:nvPr>
            <p:extLst>
              <p:ext uri="{D42A27DB-BD31-4B8C-83A1-F6EECF244321}">
                <p14:modId xmlns="" xmlns:p14="http://schemas.microsoft.com/office/powerpoint/2010/main" val="3214489238"/>
              </p:ext>
            </p:extLst>
          </p:nvPr>
        </p:nvGraphicFramePr>
        <p:xfrm>
          <a:off x="323528" y="1628800"/>
          <a:ext cx="684076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Ορθογώνιο 1"/>
          <p:cNvSpPr/>
          <p:nvPr/>
        </p:nvSpPr>
        <p:spPr>
          <a:xfrm>
            <a:off x="3419872" y="6309320"/>
            <a:ext cx="1901867" cy="369332"/>
          </a:xfrm>
          <a:prstGeom prst="rect">
            <a:avLst/>
          </a:prstGeom>
        </p:spPr>
        <p:txBody>
          <a:bodyPr wrap="none">
            <a:spAutoFit/>
          </a:bodyPr>
          <a:lstStyle/>
          <a:p>
            <a:r>
              <a:rPr lang="en-US" dirty="0"/>
              <a:t>(</a:t>
            </a:r>
            <a:r>
              <a:rPr lang="en-US" dirty="0" err="1"/>
              <a:t>Bolam</a:t>
            </a:r>
            <a:r>
              <a:rPr lang="en-US" dirty="0"/>
              <a:t> et al 2005)</a:t>
            </a:r>
          </a:p>
        </p:txBody>
      </p:sp>
      <p:graphicFrame>
        <p:nvGraphicFramePr>
          <p:cNvPr id="6" name="Διάγραμμα 5"/>
          <p:cNvGraphicFramePr/>
          <p:nvPr>
            <p:extLst>
              <p:ext uri="{D42A27DB-BD31-4B8C-83A1-F6EECF244321}">
                <p14:modId xmlns="" xmlns:p14="http://schemas.microsoft.com/office/powerpoint/2010/main" val="2424103239"/>
              </p:ext>
            </p:extLst>
          </p:nvPr>
        </p:nvGraphicFramePr>
        <p:xfrm>
          <a:off x="5076056" y="1052736"/>
          <a:ext cx="6096000" cy="482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6261464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0E157A2-EBE3-4CD1-B129-BCD34D5F2524}"/>
                                            </p:graphicEl>
                                          </p:spTgt>
                                        </p:tgtEl>
                                        <p:attrNameLst>
                                          <p:attrName>style.visibility</p:attrName>
                                        </p:attrNameLst>
                                      </p:cBhvr>
                                      <p:to>
                                        <p:strVal val="visible"/>
                                      </p:to>
                                    </p:set>
                                    <p:animEffect transition="in" filter="fade">
                                      <p:cBhvr>
                                        <p:cTn id="7" dur="500"/>
                                        <p:tgtEl>
                                          <p:spTgt spid="5">
                                            <p:graphicEl>
                                              <a:dgm id="{D0E157A2-EBE3-4CD1-B129-BCD34D5F252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431D8F3D-4C5D-4C57-8F43-9C4C278A4D1D}"/>
                                            </p:graphicEl>
                                          </p:spTgt>
                                        </p:tgtEl>
                                        <p:attrNameLst>
                                          <p:attrName>style.visibility</p:attrName>
                                        </p:attrNameLst>
                                      </p:cBhvr>
                                      <p:to>
                                        <p:strVal val="visible"/>
                                      </p:to>
                                    </p:set>
                                    <p:animEffect transition="in" filter="fade">
                                      <p:cBhvr>
                                        <p:cTn id="10" dur="500"/>
                                        <p:tgtEl>
                                          <p:spTgt spid="5">
                                            <p:graphicEl>
                                              <a:dgm id="{431D8F3D-4C5D-4C57-8F43-9C4C278A4D1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013A2127-39F1-4AB4-9CA9-6C0858CCE573}"/>
                                            </p:graphicEl>
                                          </p:spTgt>
                                        </p:tgtEl>
                                        <p:attrNameLst>
                                          <p:attrName>style.visibility</p:attrName>
                                        </p:attrNameLst>
                                      </p:cBhvr>
                                      <p:to>
                                        <p:strVal val="visible"/>
                                      </p:to>
                                    </p:set>
                                    <p:animEffect transition="in" filter="fade">
                                      <p:cBhvr>
                                        <p:cTn id="15" dur="500"/>
                                        <p:tgtEl>
                                          <p:spTgt spid="5">
                                            <p:graphicEl>
                                              <a:dgm id="{013A2127-39F1-4AB4-9CA9-6C0858CCE57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C2B92831-C3B5-4A9D-A3E6-4F7E1C0D3A9D}"/>
                                            </p:graphicEl>
                                          </p:spTgt>
                                        </p:tgtEl>
                                        <p:attrNameLst>
                                          <p:attrName>style.visibility</p:attrName>
                                        </p:attrNameLst>
                                      </p:cBhvr>
                                      <p:to>
                                        <p:strVal val="visible"/>
                                      </p:to>
                                    </p:set>
                                    <p:animEffect transition="in" filter="fade">
                                      <p:cBhvr>
                                        <p:cTn id="18" dur="500"/>
                                        <p:tgtEl>
                                          <p:spTgt spid="5">
                                            <p:graphicEl>
                                              <a:dgm id="{C2B92831-C3B5-4A9D-A3E6-4F7E1C0D3A9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40875BF8-AC65-4D24-97EF-076DD263AA2D}"/>
                                            </p:graphicEl>
                                          </p:spTgt>
                                        </p:tgtEl>
                                        <p:attrNameLst>
                                          <p:attrName>style.visibility</p:attrName>
                                        </p:attrNameLst>
                                      </p:cBhvr>
                                      <p:to>
                                        <p:strVal val="visible"/>
                                      </p:to>
                                    </p:set>
                                    <p:animEffect transition="in" filter="fade">
                                      <p:cBhvr>
                                        <p:cTn id="23" dur="500"/>
                                        <p:tgtEl>
                                          <p:spTgt spid="5">
                                            <p:graphicEl>
                                              <a:dgm id="{40875BF8-AC65-4D24-97EF-076DD263AA2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847A6989-6D2D-432E-8377-A0E12F2A4D72}"/>
                                            </p:graphicEl>
                                          </p:spTgt>
                                        </p:tgtEl>
                                        <p:attrNameLst>
                                          <p:attrName>style.visibility</p:attrName>
                                        </p:attrNameLst>
                                      </p:cBhvr>
                                      <p:to>
                                        <p:strVal val="visible"/>
                                      </p:to>
                                    </p:set>
                                    <p:animEffect transition="in" filter="fade">
                                      <p:cBhvr>
                                        <p:cTn id="26" dur="500"/>
                                        <p:tgtEl>
                                          <p:spTgt spid="5">
                                            <p:graphicEl>
                                              <a:dgm id="{847A6989-6D2D-432E-8377-A0E12F2A4D7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9BEC8B65-B61F-4666-B29F-3D86C69C45F2}"/>
                                            </p:graphicEl>
                                          </p:spTgt>
                                        </p:tgtEl>
                                        <p:attrNameLst>
                                          <p:attrName>style.visibility</p:attrName>
                                        </p:attrNameLst>
                                      </p:cBhvr>
                                      <p:to>
                                        <p:strVal val="visible"/>
                                      </p:to>
                                    </p:set>
                                    <p:animEffect transition="in" filter="fade">
                                      <p:cBhvr>
                                        <p:cTn id="31" dur="500"/>
                                        <p:tgtEl>
                                          <p:spTgt spid="5">
                                            <p:graphicEl>
                                              <a:dgm id="{9BEC8B65-B61F-4666-B29F-3D86C69C45F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67894F74-4A52-48B3-BF58-0FA98C48852A}"/>
                                            </p:graphicEl>
                                          </p:spTgt>
                                        </p:tgtEl>
                                        <p:attrNameLst>
                                          <p:attrName>style.visibility</p:attrName>
                                        </p:attrNameLst>
                                      </p:cBhvr>
                                      <p:to>
                                        <p:strVal val="visible"/>
                                      </p:to>
                                    </p:set>
                                    <p:animEffect transition="in" filter="fade">
                                      <p:cBhvr>
                                        <p:cTn id="34" dur="500"/>
                                        <p:tgtEl>
                                          <p:spTgt spid="5">
                                            <p:graphicEl>
                                              <a:dgm id="{67894F74-4A52-48B3-BF58-0FA98C48852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6BB31786-F367-485E-A32D-2723AD25395A}"/>
                                            </p:graphicEl>
                                          </p:spTgt>
                                        </p:tgtEl>
                                        <p:attrNameLst>
                                          <p:attrName>style.visibility</p:attrName>
                                        </p:attrNameLst>
                                      </p:cBhvr>
                                      <p:to>
                                        <p:strVal val="visible"/>
                                      </p:to>
                                    </p:set>
                                    <p:animEffect transition="in" filter="fade">
                                      <p:cBhvr>
                                        <p:cTn id="39" dur="500"/>
                                        <p:tgtEl>
                                          <p:spTgt spid="5">
                                            <p:graphicEl>
                                              <a:dgm id="{6BB31786-F367-485E-A32D-2723AD25395A}"/>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A64AF7CB-1B85-450C-91A8-D39F37FA9BEB}"/>
                                            </p:graphicEl>
                                          </p:spTgt>
                                        </p:tgtEl>
                                        <p:attrNameLst>
                                          <p:attrName>style.visibility</p:attrName>
                                        </p:attrNameLst>
                                      </p:cBhvr>
                                      <p:to>
                                        <p:strVal val="visible"/>
                                      </p:to>
                                    </p:set>
                                    <p:animEffect transition="in" filter="fade">
                                      <p:cBhvr>
                                        <p:cTn id="42" dur="500"/>
                                        <p:tgtEl>
                                          <p:spTgt spid="5">
                                            <p:graphicEl>
                                              <a:dgm id="{A64AF7CB-1B85-450C-91A8-D39F37FA9BE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EDBED27F-E41E-4D4A-B416-D77AD97492F8}"/>
                                            </p:graphicEl>
                                          </p:spTgt>
                                        </p:tgtEl>
                                        <p:attrNameLst>
                                          <p:attrName>style.visibility</p:attrName>
                                        </p:attrNameLst>
                                      </p:cBhvr>
                                      <p:to>
                                        <p:strVal val="visible"/>
                                      </p:to>
                                    </p:set>
                                    <p:animEffect transition="in" filter="fade">
                                      <p:cBhvr>
                                        <p:cTn id="47" dur="500"/>
                                        <p:tgtEl>
                                          <p:spTgt spid="5">
                                            <p:graphicEl>
                                              <a:dgm id="{EDBED27F-E41E-4D4A-B416-D77AD97492F8}"/>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AC2A201B-D5EC-427C-897B-03EBBE146D2E}"/>
                                            </p:graphicEl>
                                          </p:spTgt>
                                        </p:tgtEl>
                                        <p:attrNameLst>
                                          <p:attrName>style.visibility</p:attrName>
                                        </p:attrNameLst>
                                      </p:cBhvr>
                                      <p:to>
                                        <p:strVal val="visible"/>
                                      </p:to>
                                    </p:set>
                                    <p:animEffect transition="in" filter="fade">
                                      <p:cBhvr>
                                        <p:cTn id="50" dur="500"/>
                                        <p:tgtEl>
                                          <p:spTgt spid="5">
                                            <p:graphicEl>
                                              <a:dgm id="{AC2A201B-D5EC-427C-897B-03EBBE146D2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graphicEl>
                                              <a:dgm id="{A8B29B11-850A-419B-8501-AD8185079FC1}"/>
                                            </p:graphicEl>
                                          </p:spTgt>
                                        </p:tgtEl>
                                        <p:attrNameLst>
                                          <p:attrName>style.visibility</p:attrName>
                                        </p:attrNameLst>
                                      </p:cBhvr>
                                      <p:to>
                                        <p:strVal val="visible"/>
                                      </p:to>
                                    </p:set>
                                    <p:animEffect transition="in" filter="fade">
                                      <p:cBhvr>
                                        <p:cTn id="55" dur="500"/>
                                        <p:tgtEl>
                                          <p:spTgt spid="5">
                                            <p:graphicEl>
                                              <a:dgm id="{A8B29B11-850A-419B-8501-AD8185079FC1}"/>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graphicEl>
                                              <a:dgm id="{7ECB3721-9493-4A2C-9E37-314F9782810E}"/>
                                            </p:graphicEl>
                                          </p:spTgt>
                                        </p:tgtEl>
                                        <p:attrNameLst>
                                          <p:attrName>style.visibility</p:attrName>
                                        </p:attrNameLst>
                                      </p:cBhvr>
                                      <p:to>
                                        <p:strVal val="visible"/>
                                      </p:to>
                                    </p:set>
                                    <p:animEffect transition="in" filter="fade">
                                      <p:cBhvr>
                                        <p:cTn id="58" dur="500"/>
                                        <p:tgtEl>
                                          <p:spTgt spid="5">
                                            <p:graphicEl>
                                              <a:dgm id="{7ECB3721-9493-4A2C-9E37-314F9782810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graphicEl>
                                              <a:dgm id="{180331CB-5F5F-4AF0-AABF-186A041A1EF2}"/>
                                            </p:graphicEl>
                                          </p:spTgt>
                                        </p:tgtEl>
                                        <p:attrNameLst>
                                          <p:attrName>style.visibility</p:attrName>
                                        </p:attrNameLst>
                                      </p:cBhvr>
                                      <p:to>
                                        <p:strVal val="visible"/>
                                      </p:to>
                                    </p:set>
                                    <p:animEffect transition="in" filter="fade">
                                      <p:cBhvr>
                                        <p:cTn id="63" dur="500"/>
                                        <p:tgtEl>
                                          <p:spTgt spid="5">
                                            <p:graphicEl>
                                              <a:dgm id="{180331CB-5F5F-4AF0-AABF-186A041A1EF2}"/>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
                                            <p:graphicEl>
                                              <a:dgm id="{A4522289-87EC-46FD-9607-DF385C83E969}"/>
                                            </p:graphicEl>
                                          </p:spTgt>
                                        </p:tgtEl>
                                        <p:attrNameLst>
                                          <p:attrName>style.visibility</p:attrName>
                                        </p:attrNameLst>
                                      </p:cBhvr>
                                      <p:to>
                                        <p:strVal val="visible"/>
                                      </p:to>
                                    </p:set>
                                    <p:animEffect transition="in" filter="fade">
                                      <p:cBhvr>
                                        <p:cTn id="66" dur="500"/>
                                        <p:tgtEl>
                                          <p:spTgt spid="5">
                                            <p:graphicEl>
                                              <a:dgm id="{A4522289-87EC-46FD-9607-DF385C83E9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052736"/>
            <a:ext cx="8258122" cy="571504"/>
          </a:xfrm>
        </p:spPr>
        <p:txBody>
          <a:bodyPr/>
          <a:lstStyle/>
          <a:p>
            <a:r>
              <a:rPr lang="el-GR" dirty="0" smtClean="0"/>
              <a:t>Βασικά συστατικά μιας ΚΜ/Π</a:t>
            </a:r>
            <a:endParaRPr lang="el-GR" dirty="0"/>
          </a:p>
        </p:txBody>
      </p:sp>
      <p:graphicFrame>
        <p:nvGraphicFramePr>
          <p:cNvPr id="5" name="Διάγραμμα 4"/>
          <p:cNvGraphicFramePr/>
          <p:nvPr>
            <p:extLst>
              <p:ext uri="{D42A27DB-BD31-4B8C-83A1-F6EECF244321}">
                <p14:modId xmlns="" xmlns:p14="http://schemas.microsoft.com/office/powerpoint/2010/main" val="30592610"/>
              </p:ext>
            </p:extLst>
          </p:nvPr>
        </p:nvGraphicFramePr>
        <p:xfrm>
          <a:off x="0" y="1484784"/>
          <a:ext cx="903649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196490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290415C-AD28-4147-88AB-5798D2709C7C}"/>
                                            </p:graphicEl>
                                          </p:spTgt>
                                        </p:tgtEl>
                                        <p:attrNameLst>
                                          <p:attrName>style.visibility</p:attrName>
                                        </p:attrNameLst>
                                      </p:cBhvr>
                                      <p:to>
                                        <p:strVal val="visible"/>
                                      </p:to>
                                    </p:set>
                                    <p:animEffect transition="in" filter="fade">
                                      <p:cBhvr>
                                        <p:cTn id="7" dur="500"/>
                                        <p:tgtEl>
                                          <p:spTgt spid="5">
                                            <p:graphicEl>
                                              <a:dgm id="{9290415C-AD28-4147-88AB-5798D2709C7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F2E273F8-F4C8-4A65-89DD-610682E84E13}"/>
                                            </p:graphicEl>
                                          </p:spTgt>
                                        </p:tgtEl>
                                        <p:attrNameLst>
                                          <p:attrName>style.visibility</p:attrName>
                                        </p:attrNameLst>
                                      </p:cBhvr>
                                      <p:to>
                                        <p:strVal val="visible"/>
                                      </p:to>
                                    </p:set>
                                    <p:animEffect transition="in" filter="fade">
                                      <p:cBhvr>
                                        <p:cTn id="10" dur="500"/>
                                        <p:tgtEl>
                                          <p:spTgt spid="5">
                                            <p:graphicEl>
                                              <a:dgm id="{F2E273F8-F4C8-4A65-89DD-610682E84E1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8DA53A43-93B0-4DAF-B6F7-BA8A76FAB250}"/>
                                            </p:graphicEl>
                                          </p:spTgt>
                                        </p:tgtEl>
                                        <p:attrNameLst>
                                          <p:attrName>style.visibility</p:attrName>
                                        </p:attrNameLst>
                                      </p:cBhvr>
                                      <p:to>
                                        <p:strVal val="visible"/>
                                      </p:to>
                                    </p:set>
                                    <p:animEffect transition="in" filter="fade">
                                      <p:cBhvr>
                                        <p:cTn id="13" dur="500"/>
                                        <p:tgtEl>
                                          <p:spTgt spid="5">
                                            <p:graphicEl>
                                              <a:dgm id="{8DA53A43-93B0-4DAF-B6F7-BA8A76FAB25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8007799-D3B3-4968-AECB-DBF207441882}"/>
                                            </p:graphicEl>
                                          </p:spTgt>
                                        </p:tgtEl>
                                        <p:attrNameLst>
                                          <p:attrName>style.visibility</p:attrName>
                                        </p:attrNameLst>
                                      </p:cBhvr>
                                      <p:to>
                                        <p:strVal val="visible"/>
                                      </p:to>
                                    </p:set>
                                    <p:animEffect transition="in" filter="fade">
                                      <p:cBhvr>
                                        <p:cTn id="18" dur="500"/>
                                        <p:tgtEl>
                                          <p:spTgt spid="5">
                                            <p:graphicEl>
                                              <a:dgm id="{38007799-D3B3-4968-AECB-DBF20744188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BE2AAB0B-201D-4A97-85CC-BF208AF02108}"/>
                                            </p:graphicEl>
                                          </p:spTgt>
                                        </p:tgtEl>
                                        <p:attrNameLst>
                                          <p:attrName>style.visibility</p:attrName>
                                        </p:attrNameLst>
                                      </p:cBhvr>
                                      <p:to>
                                        <p:strVal val="visible"/>
                                      </p:to>
                                    </p:set>
                                    <p:animEffect transition="in" filter="fade">
                                      <p:cBhvr>
                                        <p:cTn id="21" dur="500"/>
                                        <p:tgtEl>
                                          <p:spTgt spid="5">
                                            <p:graphicEl>
                                              <a:dgm id="{BE2AAB0B-201D-4A97-85CC-BF208AF0210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AF40C90F-FEE3-42E9-8923-EFA4602A9A6F}"/>
                                            </p:graphicEl>
                                          </p:spTgt>
                                        </p:tgtEl>
                                        <p:attrNameLst>
                                          <p:attrName>style.visibility</p:attrName>
                                        </p:attrNameLst>
                                      </p:cBhvr>
                                      <p:to>
                                        <p:strVal val="visible"/>
                                      </p:to>
                                    </p:set>
                                    <p:animEffect transition="in" filter="fade">
                                      <p:cBhvr>
                                        <p:cTn id="26" dur="500"/>
                                        <p:tgtEl>
                                          <p:spTgt spid="5">
                                            <p:graphicEl>
                                              <a:dgm id="{AF40C90F-FEE3-42E9-8923-EFA4602A9A6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FDAE5084-31C7-4B41-AD2E-7303C015E700}"/>
                                            </p:graphicEl>
                                          </p:spTgt>
                                        </p:tgtEl>
                                        <p:attrNameLst>
                                          <p:attrName>style.visibility</p:attrName>
                                        </p:attrNameLst>
                                      </p:cBhvr>
                                      <p:to>
                                        <p:strVal val="visible"/>
                                      </p:to>
                                    </p:set>
                                    <p:animEffect transition="in" filter="fade">
                                      <p:cBhvr>
                                        <p:cTn id="29" dur="500"/>
                                        <p:tgtEl>
                                          <p:spTgt spid="5">
                                            <p:graphicEl>
                                              <a:dgm id="{FDAE5084-31C7-4B41-AD2E-7303C015E70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3CAFD87D-28F9-4D17-9EC1-A30ED9C37789}"/>
                                            </p:graphicEl>
                                          </p:spTgt>
                                        </p:tgtEl>
                                        <p:attrNameLst>
                                          <p:attrName>style.visibility</p:attrName>
                                        </p:attrNameLst>
                                      </p:cBhvr>
                                      <p:to>
                                        <p:strVal val="visible"/>
                                      </p:to>
                                    </p:set>
                                    <p:animEffect transition="in" filter="fade">
                                      <p:cBhvr>
                                        <p:cTn id="34" dur="500"/>
                                        <p:tgtEl>
                                          <p:spTgt spid="5">
                                            <p:graphicEl>
                                              <a:dgm id="{3CAFD87D-28F9-4D17-9EC1-A30ED9C37789}"/>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A16D9B1B-CDC9-43A4-84CD-046A41CBE56C}"/>
                                            </p:graphicEl>
                                          </p:spTgt>
                                        </p:tgtEl>
                                        <p:attrNameLst>
                                          <p:attrName>style.visibility</p:attrName>
                                        </p:attrNameLst>
                                      </p:cBhvr>
                                      <p:to>
                                        <p:strVal val="visible"/>
                                      </p:to>
                                    </p:set>
                                    <p:animEffect transition="in" filter="fade">
                                      <p:cBhvr>
                                        <p:cTn id="37" dur="500"/>
                                        <p:tgtEl>
                                          <p:spTgt spid="5">
                                            <p:graphicEl>
                                              <a:dgm id="{A16D9B1B-CDC9-43A4-84CD-046A41CBE56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B622A599-C712-49D8-A319-82B4AF32BB6C}"/>
                                            </p:graphicEl>
                                          </p:spTgt>
                                        </p:tgtEl>
                                        <p:attrNameLst>
                                          <p:attrName>style.visibility</p:attrName>
                                        </p:attrNameLst>
                                      </p:cBhvr>
                                      <p:to>
                                        <p:strVal val="visible"/>
                                      </p:to>
                                    </p:set>
                                    <p:animEffect transition="in" filter="fade">
                                      <p:cBhvr>
                                        <p:cTn id="42" dur="500"/>
                                        <p:tgtEl>
                                          <p:spTgt spid="5">
                                            <p:graphicEl>
                                              <a:dgm id="{B622A599-C712-49D8-A319-82B4AF32BB6C}"/>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graphicEl>
                                              <a:dgm id="{661D67F6-487B-4BB1-A50E-BCB3FD86184D}"/>
                                            </p:graphicEl>
                                          </p:spTgt>
                                        </p:tgtEl>
                                        <p:attrNameLst>
                                          <p:attrName>style.visibility</p:attrName>
                                        </p:attrNameLst>
                                      </p:cBhvr>
                                      <p:to>
                                        <p:strVal val="visible"/>
                                      </p:to>
                                    </p:set>
                                    <p:animEffect transition="in" filter="fade">
                                      <p:cBhvr>
                                        <p:cTn id="45" dur="500"/>
                                        <p:tgtEl>
                                          <p:spTgt spid="5">
                                            <p:graphicEl>
                                              <a:dgm id="{661D67F6-487B-4BB1-A50E-BCB3FD8618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2D6987-FB6D-4DB8-81B8-AD0F35E3BB5F}" type="slidenum">
              <a:rPr lang="en-US" smtClean="0"/>
              <a:pPr/>
              <a:t>2</a:t>
            </a:fld>
            <a:endParaRPr lang="en-US"/>
          </a:p>
        </p:txBody>
      </p:sp>
      <p:graphicFrame>
        <p:nvGraphicFramePr>
          <p:cNvPr id="5" name="Content Placeholder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endParaRPr lang="el-GR"/>
          </a:p>
        </p:txBody>
      </p:sp>
      <p:graphicFrame>
        <p:nvGraphicFramePr>
          <p:cNvPr id="7" name="Diagram 6"/>
          <p:cNvGraphicFramePr/>
          <p:nvPr/>
        </p:nvGraphicFramePr>
        <p:xfrm>
          <a:off x="395536" y="1916832"/>
          <a:ext cx="770485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432D566-16DD-4609-BB14-D236A779509D}"/>
                                            </p:graphicEl>
                                          </p:spTgt>
                                        </p:tgtEl>
                                        <p:attrNameLst>
                                          <p:attrName>style.visibility</p:attrName>
                                        </p:attrNameLst>
                                      </p:cBhvr>
                                      <p:to>
                                        <p:strVal val="visible"/>
                                      </p:to>
                                    </p:set>
                                    <p:anim calcmode="lin" valueType="num">
                                      <p:cBhvr additive="base">
                                        <p:cTn id="7" dur="500" fill="hold"/>
                                        <p:tgtEl>
                                          <p:spTgt spid="7">
                                            <p:graphicEl>
                                              <a:dgm id="{C432D566-16DD-4609-BB14-D236A779509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C432D566-16DD-4609-BB14-D236A779509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E02D0A7-6552-48F7-889B-1FDFA5D7445E}"/>
                                            </p:graphicEl>
                                          </p:spTgt>
                                        </p:tgtEl>
                                        <p:attrNameLst>
                                          <p:attrName>style.visibility</p:attrName>
                                        </p:attrNameLst>
                                      </p:cBhvr>
                                      <p:to>
                                        <p:strVal val="visible"/>
                                      </p:to>
                                    </p:set>
                                    <p:anim calcmode="lin" valueType="num">
                                      <p:cBhvr additive="base">
                                        <p:cTn id="13" dur="500" fill="hold"/>
                                        <p:tgtEl>
                                          <p:spTgt spid="7">
                                            <p:graphicEl>
                                              <a:dgm id="{3E02D0A7-6552-48F7-889B-1FDFA5D7445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E02D0A7-6552-48F7-889B-1FDFA5D7445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graphicEl>
                                              <a:dgm id="{7B67AE2E-0C32-40BB-A816-4E4A6D246C9A}"/>
                                            </p:graphicEl>
                                          </p:spTgt>
                                        </p:tgtEl>
                                        <p:attrNameLst>
                                          <p:attrName>style.visibility</p:attrName>
                                        </p:attrNameLst>
                                      </p:cBhvr>
                                      <p:to>
                                        <p:strVal val="visible"/>
                                      </p:to>
                                    </p:set>
                                    <p:anim calcmode="lin" valueType="num">
                                      <p:cBhvr additive="base">
                                        <p:cTn id="17" dur="500" fill="hold"/>
                                        <p:tgtEl>
                                          <p:spTgt spid="7">
                                            <p:graphicEl>
                                              <a:dgm id="{7B67AE2E-0C32-40BB-A816-4E4A6D246C9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7B67AE2E-0C32-40BB-A816-4E4A6D246C9A}"/>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30BB4811-214C-4DE7-A0FA-145298F7AA9D}"/>
                                            </p:graphicEl>
                                          </p:spTgt>
                                        </p:tgtEl>
                                        <p:attrNameLst>
                                          <p:attrName>style.visibility</p:attrName>
                                        </p:attrNameLst>
                                      </p:cBhvr>
                                      <p:to>
                                        <p:strVal val="visible"/>
                                      </p:to>
                                    </p:set>
                                    <p:anim calcmode="lin" valueType="num">
                                      <p:cBhvr additive="base">
                                        <p:cTn id="23" dur="500" fill="hold"/>
                                        <p:tgtEl>
                                          <p:spTgt spid="7">
                                            <p:graphicEl>
                                              <a:dgm id="{30BB4811-214C-4DE7-A0FA-145298F7AA9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30BB4811-214C-4DE7-A0FA-145298F7AA9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graphicEl>
                                              <a:dgm id="{3C01CFCB-1FE0-4450-B501-2DD7A20C724B}"/>
                                            </p:graphicEl>
                                          </p:spTgt>
                                        </p:tgtEl>
                                        <p:attrNameLst>
                                          <p:attrName>style.visibility</p:attrName>
                                        </p:attrNameLst>
                                      </p:cBhvr>
                                      <p:to>
                                        <p:strVal val="visible"/>
                                      </p:to>
                                    </p:set>
                                    <p:anim calcmode="lin" valueType="num">
                                      <p:cBhvr additive="base">
                                        <p:cTn id="27" dur="500" fill="hold"/>
                                        <p:tgtEl>
                                          <p:spTgt spid="7">
                                            <p:graphicEl>
                                              <a:dgm id="{3C01CFCB-1FE0-4450-B501-2DD7A20C724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3C01CFCB-1FE0-4450-B501-2DD7A20C724B}"/>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graphicEl>
                                              <a:dgm id="{65CA057B-AEB4-4B97-B5A5-BF5A2B1DF6C5}"/>
                                            </p:graphicEl>
                                          </p:spTgt>
                                        </p:tgtEl>
                                        <p:attrNameLst>
                                          <p:attrName>style.visibility</p:attrName>
                                        </p:attrNameLst>
                                      </p:cBhvr>
                                      <p:to>
                                        <p:strVal val="visible"/>
                                      </p:to>
                                    </p:set>
                                    <p:anim calcmode="lin" valueType="num">
                                      <p:cBhvr additive="base">
                                        <p:cTn id="33" dur="500" fill="hold"/>
                                        <p:tgtEl>
                                          <p:spTgt spid="7">
                                            <p:graphicEl>
                                              <a:dgm id="{65CA057B-AEB4-4B97-B5A5-BF5A2B1DF6C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graphicEl>
                                              <a:dgm id="{65CA057B-AEB4-4B97-B5A5-BF5A2B1DF6C5}"/>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graphicEl>
                                              <a:dgm id="{0C672569-9899-4C7A-9F65-15F54C3829A9}"/>
                                            </p:graphicEl>
                                          </p:spTgt>
                                        </p:tgtEl>
                                        <p:attrNameLst>
                                          <p:attrName>style.visibility</p:attrName>
                                        </p:attrNameLst>
                                      </p:cBhvr>
                                      <p:to>
                                        <p:strVal val="visible"/>
                                      </p:to>
                                    </p:set>
                                    <p:anim calcmode="lin" valueType="num">
                                      <p:cBhvr additive="base">
                                        <p:cTn id="39" dur="500" fill="hold"/>
                                        <p:tgtEl>
                                          <p:spTgt spid="7">
                                            <p:graphicEl>
                                              <a:dgm id="{0C672569-9899-4C7A-9F65-15F54C3829A9}"/>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dgm id="{0C672569-9899-4C7A-9F65-15F54C3829A9}"/>
                                            </p:graphic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graphicEl>
                                              <a:dgm id="{8EA7E647-8922-4F9C-A76A-0D6EDDBE5F39}"/>
                                            </p:graphicEl>
                                          </p:spTgt>
                                        </p:tgtEl>
                                        <p:attrNameLst>
                                          <p:attrName>style.visibility</p:attrName>
                                        </p:attrNameLst>
                                      </p:cBhvr>
                                      <p:to>
                                        <p:strVal val="visible"/>
                                      </p:to>
                                    </p:set>
                                    <p:anim calcmode="lin" valueType="num">
                                      <p:cBhvr additive="base">
                                        <p:cTn id="45" dur="500" fill="hold"/>
                                        <p:tgtEl>
                                          <p:spTgt spid="7">
                                            <p:graphicEl>
                                              <a:dgm id="{8EA7E647-8922-4F9C-A76A-0D6EDDBE5F39}"/>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8EA7E647-8922-4F9C-A76A-0D6EDDBE5F3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p:cNvGraphicFramePr/>
          <p:nvPr>
            <p:extLst>
              <p:ext uri="{D42A27DB-BD31-4B8C-83A1-F6EECF244321}">
                <p14:modId xmlns="" xmlns:p14="http://schemas.microsoft.com/office/powerpoint/2010/main" val="2205862890"/>
              </p:ext>
            </p:extLst>
          </p:nvPr>
        </p:nvGraphicFramePr>
        <p:xfrm>
          <a:off x="-28606" y="1124744"/>
          <a:ext cx="914501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13287231"/>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0728"/>
            <a:ext cx="8258122" cy="571504"/>
          </a:xfrm>
        </p:spPr>
        <p:txBody>
          <a:bodyPr/>
          <a:lstStyle/>
          <a:p>
            <a:r>
              <a:rPr lang="el-GR" dirty="0" smtClean="0"/>
              <a:t>Τι ΔΕΝ είναι μία Κοινότητα Μάθησης</a:t>
            </a:r>
            <a:endParaRPr lang="el-GR" dirty="0"/>
          </a:p>
        </p:txBody>
      </p:sp>
      <p:graphicFrame>
        <p:nvGraphicFramePr>
          <p:cNvPr id="7" name="Διάγραμμα 6"/>
          <p:cNvGraphicFramePr/>
          <p:nvPr>
            <p:extLst>
              <p:ext uri="{D42A27DB-BD31-4B8C-83A1-F6EECF244321}">
                <p14:modId xmlns="" xmlns:p14="http://schemas.microsoft.com/office/powerpoint/2010/main" val="647922457"/>
              </p:ext>
            </p:extLst>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1560" y="1143000"/>
            <a:ext cx="847725"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946787" y="1772816"/>
            <a:ext cx="718127" cy="6642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979712" y="2616505"/>
            <a:ext cx="718127" cy="6642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08527" y="3429000"/>
            <a:ext cx="718127" cy="6642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17491" y="4293096"/>
            <a:ext cx="718127" cy="6642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037341" y="5085184"/>
            <a:ext cx="718127" cy="6642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641287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CDDBBAE7-2EC5-48D6-AACF-919B9832CE93}"/>
                                            </p:graphicEl>
                                          </p:spTgt>
                                        </p:tgtEl>
                                        <p:attrNameLst>
                                          <p:attrName>style.visibility</p:attrName>
                                        </p:attrNameLst>
                                      </p:cBhvr>
                                      <p:to>
                                        <p:strVal val="visible"/>
                                      </p:to>
                                    </p:set>
                                    <p:animEffect transition="in" filter="fade">
                                      <p:cBhvr>
                                        <p:cTn id="7" dur="500"/>
                                        <p:tgtEl>
                                          <p:spTgt spid="7">
                                            <p:graphicEl>
                                              <a:dgm id="{CDDBBAE7-2EC5-48D6-AACF-919B9832CE9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A975175D-A63F-46E0-A384-E6BC438DC6B6}"/>
                                            </p:graphicEl>
                                          </p:spTgt>
                                        </p:tgtEl>
                                        <p:attrNameLst>
                                          <p:attrName>style.visibility</p:attrName>
                                        </p:attrNameLst>
                                      </p:cBhvr>
                                      <p:to>
                                        <p:strVal val="visible"/>
                                      </p:to>
                                    </p:set>
                                    <p:animEffect transition="in" filter="fade">
                                      <p:cBhvr>
                                        <p:cTn id="10" dur="500"/>
                                        <p:tgtEl>
                                          <p:spTgt spid="7">
                                            <p:graphicEl>
                                              <a:dgm id="{A975175D-A63F-46E0-A384-E6BC438DC6B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graphicEl>
                                              <a:dgm id="{6AB1AC1C-F557-4BCA-9BC4-11F0E8A75858}"/>
                                            </p:graphicEl>
                                          </p:spTgt>
                                        </p:tgtEl>
                                        <p:attrNameLst>
                                          <p:attrName>style.visibility</p:attrName>
                                        </p:attrNameLst>
                                      </p:cBhvr>
                                      <p:to>
                                        <p:strVal val="visible"/>
                                      </p:to>
                                    </p:set>
                                    <p:animEffect transition="in" filter="fade">
                                      <p:cBhvr>
                                        <p:cTn id="13" dur="500"/>
                                        <p:tgtEl>
                                          <p:spTgt spid="7">
                                            <p:graphicEl>
                                              <a:dgm id="{6AB1AC1C-F557-4BCA-9BC4-11F0E8A75858}"/>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graphicEl>
                                              <a:dgm id="{7D6839C3-794B-4722-ABBF-0E8F8EADD2A7}"/>
                                            </p:graphicEl>
                                          </p:spTgt>
                                        </p:tgtEl>
                                        <p:attrNameLst>
                                          <p:attrName>style.visibility</p:attrName>
                                        </p:attrNameLst>
                                      </p:cBhvr>
                                      <p:to>
                                        <p:strVal val="visible"/>
                                      </p:to>
                                    </p:set>
                                    <p:animEffect transition="in" filter="fade">
                                      <p:cBhvr>
                                        <p:cTn id="19" dur="500"/>
                                        <p:tgtEl>
                                          <p:spTgt spid="7">
                                            <p:graphicEl>
                                              <a:dgm id="{7D6839C3-794B-4722-ABBF-0E8F8EADD2A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graphicEl>
                                              <a:dgm id="{B212EDC7-6E38-4EE8-9848-50655DA59B7D}"/>
                                            </p:graphicEl>
                                          </p:spTgt>
                                        </p:tgtEl>
                                        <p:attrNameLst>
                                          <p:attrName>style.visibility</p:attrName>
                                        </p:attrNameLst>
                                      </p:cBhvr>
                                      <p:to>
                                        <p:strVal val="visible"/>
                                      </p:to>
                                    </p:set>
                                    <p:animEffect transition="in" filter="fade">
                                      <p:cBhvr>
                                        <p:cTn id="24" dur="500"/>
                                        <p:tgtEl>
                                          <p:spTgt spid="7">
                                            <p:graphicEl>
                                              <a:dgm id="{B212EDC7-6E38-4EE8-9848-50655DA59B7D}"/>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F6FD1A3F-A01A-422A-9B95-EA77FE702485}"/>
                                            </p:graphicEl>
                                          </p:spTgt>
                                        </p:tgtEl>
                                        <p:attrNameLst>
                                          <p:attrName>style.visibility</p:attrName>
                                        </p:attrNameLst>
                                      </p:cBhvr>
                                      <p:to>
                                        <p:strVal val="visible"/>
                                      </p:to>
                                    </p:set>
                                    <p:animEffect transition="in" filter="fade">
                                      <p:cBhvr>
                                        <p:cTn id="27" dur="500"/>
                                        <p:tgtEl>
                                          <p:spTgt spid="7">
                                            <p:graphicEl>
                                              <a:dgm id="{F6FD1A3F-A01A-422A-9B95-EA77FE702485}"/>
                                            </p:graphic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graphicEl>
                                              <a:dgm id="{E92B7300-DF0E-426D-B9D3-4A6AB9757530}"/>
                                            </p:graphicEl>
                                          </p:spTgt>
                                        </p:tgtEl>
                                        <p:attrNameLst>
                                          <p:attrName>style.visibility</p:attrName>
                                        </p:attrNameLst>
                                      </p:cBhvr>
                                      <p:to>
                                        <p:strVal val="visible"/>
                                      </p:to>
                                    </p:set>
                                    <p:animEffect transition="in" filter="fade">
                                      <p:cBhvr>
                                        <p:cTn id="35" dur="500"/>
                                        <p:tgtEl>
                                          <p:spTgt spid="7">
                                            <p:graphicEl>
                                              <a:dgm id="{E92B7300-DF0E-426D-B9D3-4A6AB9757530}"/>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graphicEl>
                                              <a:dgm id="{50343DE9-2FFB-40DC-B822-9DA88E8E1A37}"/>
                                            </p:graphicEl>
                                          </p:spTgt>
                                        </p:tgtEl>
                                        <p:attrNameLst>
                                          <p:attrName>style.visibility</p:attrName>
                                        </p:attrNameLst>
                                      </p:cBhvr>
                                      <p:to>
                                        <p:strVal val="visible"/>
                                      </p:to>
                                    </p:set>
                                    <p:animEffect transition="in" filter="fade">
                                      <p:cBhvr>
                                        <p:cTn id="38" dur="500"/>
                                        <p:tgtEl>
                                          <p:spTgt spid="7">
                                            <p:graphicEl>
                                              <a:dgm id="{50343DE9-2FFB-40DC-B822-9DA88E8E1A37}"/>
                                            </p:graphic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graphicEl>
                                              <a:dgm id="{CF0F7B60-9E10-4361-B988-927C8834FF66}"/>
                                            </p:graphicEl>
                                          </p:spTgt>
                                        </p:tgtEl>
                                        <p:attrNameLst>
                                          <p:attrName>style.visibility</p:attrName>
                                        </p:attrNameLst>
                                      </p:cBhvr>
                                      <p:to>
                                        <p:strVal val="visible"/>
                                      </p:to>
                                    </p:set>
                                    <p:animEffect transition="in" filter="fade">
                                      <p:cBhvr>
                                        <p:cTn id="46" dur="500"/>
                                        <p:tgtEl>
                                          <p:spTgt spid="7">
                                            <p:graphicEl>
                                              <a:dgm id="{CF0F7B60-9E10-4361-B988-927C8834FF66}"/>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graphicEl>
                                              <a:dgm id="{368FC600-EFE5-4E1D-BDAA-BFA80F679517}"/>
                                            </p:graphicEl>
                                          </p:spTgt>
                                        </p:tgtEl>
                                        <p:attrNameLst>
                                          <p:attrName>style.visibility</p:attrName>
                                        </p:attrNameLst>
                                      </p:cBhvr>
                                      <p:to>
                                        <p:strVal val="visible"/>
                                      </p:to>
                                    </p:set>
                                    <p:animEffect transition="in" filter="fade">
                                      <p:cBhvr>
                                        <p:cTn id="49" dur="500"/>
                                        <p:tgtEl>
                                          <p:spTgt spid="7">
                                            <p:graphicEl>
                                              <a:dgm id="{368FC600-EFE5-4E1D-BDAA-BFA80F679517}"/>
                                            </p:graphic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7A80DD5B-44C9-43BC-8AA8-0251EC2984D9}"/>
                                            </p:graphicEl>
                                          </p:spTgt>
                                        </p:tgtEl>
                                        <p:attrNameLst>
                                          <p:attrName>style.visibility</p:attrName>
                                        </p:attrNameLst>
                                      </p:cBhvr>
                                      <p:to>
                                        <p:strVal val="visible"/>
                                      </p:to>
                                    </p:set>
                                    <p:animEffect transition="in" filter="fade">
                                      <p:cBhvr>
                                        <p:cTn id="57" dur="500"/>
                                        <p:tgtEl>
                                          <p:spTgt spid="7">
                                            <p:graphicEl>
                                              <a:dgm id="{7A80DD5B-44C9-43BC-8AA8-0251EC2984D9}"/>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graphicEl>
                                              <a:dgm id="{8E0D3144-650C-4374-AD1E-EC37AB9F63A7}"/>
                                            </p:graphicEl>
                                          </p:spTgt>
                                        </p:tgtEl>
                                        <p:attrNameLst>
                                          <p:attrName>style.visibility</p:attrName>
                                        </p:attrNameLst>
                                      </p:cBhvr>
                                      <p:to>
                                        <p:strVal val="visible"/>
                                      </p:to>
                                    </p:set>
                                    <p:animEffect transition="in" filter="fade">
                                      <p:cBhvr>
                                        <p:cTn id="60" dur="500"/>
                                        <p:tgtEl>
                                          <p:spTgt spid="7">
                                            <p:graphicEl>
                                              <a:dgm id="{8E0D3144-650C-4374-AD1E-EC37AB9F63A7}"/>
                                            </p:graphic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08720"/>
            <a:ext cx="8258122" cy="571504"/>
          </a:xfrm>
        </p:spPr>
        <p:txBody>
          <a:bodyPr/>
          <a:lstStyle/>
          <a:p>
            <a:r>
              <a:rPr lang="el-GR" dirty="0" smtClean="0"/>
              <a:t>Τι κάνουν οι ΚΠ</a:t>
            </a:r>
            <a:endParaRPr lang="el-GR" dirty="0"/>
          </a:p>
        </p:txBody>
      </p:sp>
      <p:graphicFrame>
        <p:nvGraphicFramePr>
          <p:cNvPr id="4" name="Διάγραμμα 3"/>
          <p:cNvGraphicFramePr/>
          <p:nvPr>
            <p:extLst>
              <p:ext uri="{D42A27DB-BD31-4B8C-83A1-F6EECF244321}">
                <p14:modId xmlns="" xmlns:p14="http://schemas.microsoft.com/office/powerpoint/2010/main" val="2833210743"/>
              </p:ext>
            </p:extLst>
          </p:nvPr>
        </p:nvGraphicFramePr>
        <p:xfrm>
          <a:off x="539552" y="1412776"/>
          <a:ext cx="842493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869734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903D7387-AC7C-4D7C-A955-19A1D405B6C5}"/>
                                            </p:graphicEl>
                                          </p:spTgt>
                                        </p:tgtEl>
                                        <p:attrNameLst>
                                          <p:attrName>style.visibility</p:attrName>
                                        </p:attrNameLst>
                                      </p:cBhvr>
                                      <p:to>
                                        <p:strVal val="visible"/>
                                      </p:to>
                                    </p:set>
                                    <p:anim calcmode="lin" valueType="num">
                                      <p:cBhvr additive="base">
                                        <p:cTn id="7" dur="500" fill="hold"/>
                                        <p:tgtEl>
                                          <p:spTgt spid="4">
                                            <p:graphicEl>
                                              <a:dgm id="{903D7387-AC7C-4D7C-A955-19A1D405B6C5}"/>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903D7387-AC7C-4D7C-A955-19A1D405B6C5}"/>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graphicEl>
                                              <a:dgm id="{11E6216E-AB65-45A9-8C25-12ED44B67498}"/>
                                            </p:graphicEl>
                                          </p:spTgt>
                                        </p:tgtEl>
                                        <p:attrNameLst>
                                          <p:attrName>style.visibility</p:attrName>
                                        </p:attrNameLst>
                                      </p:cBhvr>
                                      <p:to>
                                        <p:strVal val="visible"/>
                                      </p:to>
                                    </p:set>
                                    <p:anim calcmode="lin" valueType="num">
                                      <p:cBhvr additive="base">
                                        <p:cTn id="11" dur="500" fill="hold"/>
                                        <p:tgtEl>
                                          <p:spTgt spid="4">
                                            <p:graphicEl>
                                              <a:dgm id="{11E6216E-AB65-45A9-8C25-12ED44B67498}"/>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graphicEl>
                                              <a:dgm id="{11E6216E-AB65-45A9-8C25-12ED44B67498}"/>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graphicEl>
                                              <a:dgm id="{BBE525F2-23C0-4DA8-8C6B-38E9D5771B35}"/>
                                            </p:graphicEl>
                                          </p:spTgt>
                                        </p:tgtEl>
                                        <p:attrNameLst>
                                          <p:attrName>style.visibility</p:attrName>
                                        </p:attrNameLst>
                                      </p:cBhvr>
                                      <p:to>
                                        <p:strVal val="visible"/>
                                      </p:to>
                                    </p:set>
                                    <p:anim calcmode="lin" valueType="num">
                                      <p:cBhvr additive="base">
                                        <p:cTn id="17" dur="500" fill="hold"/>
                                        <p:tgtEl>
                                          <p:spTgt spid="4">
                                            <p:graphicEl>
                                              <a:dgm id="{BBE525F2-23C0-4DA8-8C6B-38E9D5771B35}"/>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graphicEl>
                                              <a:dgm id="{BBE525F2-23C0-4DA8-8C6B-38E9D5771B35}"/>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graphicEl>
                                              <a:dgm id="{E17E5BF5-66B8-48FD-A043-92EE08A488C3}"/>
                                            </p:graphicEl>
                                          </p:spTgt>
                                        </p:tgtEl>
                                        <p:attrNameLst>
                                          <p:attrName>style.visibility</p:attrName>
                                        </p:attrNameLst>
                                      </p:cBhvr>
                                      <p:to>
                                        <p:strVal val="visible"/>
                                      </p:to>
                                    </p:set>
                                    <p:anim calcmode="lin" valueType="num">
                                      <p:cBhvr additive="base">
                                        <p:cTn id="21" dur="500" fill="hold"/>
                                        <p:tgtEl>
                                          <p:spTgt spid="4">
                                            <p:graphicEl>
                                              <a:dgm id="{E17E5BF5-66B8-48FD-A043-92EE08A488C3}"/>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graphicEl>
                                              <a:dgm id="{E17E5BF5-66B8-48FD-A043-92EE08A488C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graphicEl>
                                              <a:dgm id="{1409121E-ADFB-4C58-940B-9EEB8D090823}"/>
                                            </p:graphicEl>
                                          </p:spTgt>
                                        </p:tgtEl>
                                        <p:attrNameLst>
                                          <p:attrName>style.visibility</p:attrName>
                                        </p:attrNameLst>
                                      </p:cBhvr>
                                      <p:to>
                                        <p:strVal val="visible"/>
                                      </p:to>
                                    </p:set>
                                    <p:anim calcmode="lin" valueType="num">
                                      <p:cBhvr additive="base">
                                        <p:cTn id="27" dur="500" fill="hold"/>
                                        <p:tgtEl>
                                          <p:spTgt spid="4">
                                            <p:graphicEl>
                                              <a:dgm id="{1409121E-ADFB-4C58-940B-9EEB8D090823}"/>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graphicEl>
                                              <a:dgm id="{1409121E-ADFB-4C58-940B-9EEB8D090823}"/>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graphicEl>
                                              <a:dgm id="{027C07FB-9956-47E2-AF48-B2EBC8FFEF04}"/>
                                            </p:graphicEl>
                                          </p:spTgt>
                                        </p:tgtEl>
                                        <p:attrNameLst>
                                          <p:attrName>style.visibility</p:attrName>
                                        </p:attrNameLst>
                                      </p:cBhvr>
                                      <p:to>
                                        <p:strVal val="visible"/>
                                      </p:to>
                                    </p:set>
                                    <p:anim calcmode="lin" valueType="num">
                                      <p:cBhvr additive="base">
                                        <p:cTn id="31" dur="500" fill="hold"/>
                                        <p:tgtEl>
                                          <p:spTgt spid="4">
                                            <p:graphicEl>
                                              <a:dgm id="{027C07FB-9956-47E2-AF48-B2EBC8FFEF04}"/>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027C07FB-9956-47E2-AF48-B2EBC8FFEF04}"/>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graphicEl>
                                              <a:dgm id="{A39A2908-A8C6-4234-9FE0-E72F2758CDD2}"/>
                                            </p:graphicEl>
                                          </p:spTgt>
                                        </p:tgtEl>
                                        <p:attrNameLst>
                                          <p:attrName>style.visibility</p:attrName>
                                        </p:attrNameLst>
                                      </p:cBhvr>
                                      <p:to>
                                        <p:strVal val="visible"/>
                                      </p:to>
                                    </p:set>
                                    <p:anim calcmode="lin" valueType="num">
                                      <p:cBhvr additive="base">
                                        <p:cTn id="37" dur="500" fill="hold"/>
                                        <p:tgtEl>
                                          <p:spTgt spid="4">
                                            <p:graphicEl>
                                              <a:dgm id="{A39A2908-A8C6-4234-9FE0-E72F2758CDD2}"/>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A39A2908-A8C6-4234-9FE0-E72F2758CDD2}"/>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
                                            <p:graphicEl>
                                              <a:dgm id="{59950C33-712F-465E-BE14-0757973443D7}"/>
                                            </p:graphicEl>
                                          </p:spTgt>
                                        </p:tgtEl>
                                        <p:attrNameLst>
                                          <p:attrName>style.visibility</p:attrName>
                                        </p:attrNameLst>
                                      </p:cBhvr>
                                      <p:to>
                                        <p:strVal val="visible"/>
                                      </p:to>
                                    </p:set>
                                    <p:anim calcmode="lin" valueType="num">
                                      <p:cBhvr additive="base">
                                        <p:cTn id="41" dur="500" fill="hold"/>
                                        <p:tgtEl>
                                          <p:spTgt spid="4">
                                            <p:graphicEl>
                                              <a:dgm id="{59950C33-712F-465E-BE14-0757973443D7}"/>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graphicEl>
                                              <a:dgm id="{59950C33-712F-465E-BE14-0757973443D7}"/>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graphicEl>
                                              <a:dgm id="{007E697B-8ED1-4AEC-ADA3-C761AEF6481C}"/>
                                            </p:graphicEl>
                                          </p:spTgt>
                                        </p:tgtEl>
                                        <p:attrNameLst>
                                          <p:attrName>style.visibility</p:attrName>
                                        </p:attrNameLst>
                                      </p:cBhvr>
                                      <p:to>
                                        <p:strVal val="visible"/>
                                      </p:to>
                                    </p:set>
                                    <p:anim calcmode="lin" valueType="num">
                                      <p:cBhvr additive="base">
                                        <p:cTn id="47" dur="500" fill="hold"/>
                                        <p:tgtEl>
                                          <p:spTgt spid="4">
                                            <p:graphicEl>
                                              <a:dgm id="{007E697B-8ED1-4AEC-ADA3-C761AEF6481C}"/>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graphicEl>
                                              <a:dgm id="{007E697B-8ED1-4AEC-ADA3-C761AEF6481C}"/>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
                                            <p:graphicEl>
                                              <a:dgm id="{D36BCFAD-8ED7-4801-9C3F-6AABD1B0ADF1}"/>
                                            </p:graphicEl>
                                          </p:spTgt>
                                        </p:tgtEl>
                                        <p:attrNameLst>
                                          <p:attrName>style.visibility</p:attrName>
                                        </p:attrNameLst>
                                      </p:cBhvr>
                                      <p:to>
                                        <p:strVal val="visible"/>
                                      </p:to>
                                    </p:set>
                                    <p:anim calcmode="lin" valueType="num">
                                      <p:cBhvr additive="base">
                                        <p:cTn id="51" dur="500" fill="hold"/>
                                        <p:tgtEl>
                                          <p:spTgt spid="4">
                                            <p:graphicEl>
                                              <a:dgm id="{D36BCFAD-8ED7-4801-9C3F-6AABD1B0ADF1}"/>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graphicEl>
                                              <a:dgm id="{D36BCFAD-8ED7-4801-9C3F-6AABD1B0ADF1}"/>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
                                            <p:graphicEl>
                                              <a:dgm id="{26D23BA4-6D70-470F-83DA-7EAAF6D74FAF}"/>
                                            </p:graphicEl>
                                          </p:spTgt>
                                        </p:tgtEl>
                                        <p:attrNameLst>
                                          <p:attrName>style.visibility</p:attrName>
                                        </p:attrNameLst>
                                      </p:cBhvr>
                                      <p:to>
                                        <p:strVal val="visible"/>
                                      </p:to>
                                    </p:set>
                                    <p:anim calcmode="lin" valueType="num">
                                      <p:cBhvr additive="base">
                                        <p:cTn id="57" dur="500" fill="hold"/>
                                        <p:tgtEl>
                                          <p:spTgt spid="4">
                                            <p:graphicEl>
                                              <a:dgm id="{26D23BA4-6D70-470F-83DA-7EAAF6D74FAF}"/>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4">
                                            <p:graphicEl>
                                              <a:dgm id="{26D23BA4-6D70-470F-83DA-7EAAF6D74FAF}"/>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
                                            <p:graphicEl>
                                              <a:dgm id="{014E7184-3F94-49E8-B74B-173D19BD03F6}"/>
                                            </p:graphicEl>
                                          </p:spTgt>
                                        </p:tgtEl>
                                        <p:attrNameLst>
                                          <p:attrName>style.visibility</p:attrName>
                                        </p:attrNameLst>
                                      </p:cBhvr>
                                      <p:to>
                                        <p:strVal val="visible"/>
                                      </p:to>
                                    </p:set>
                                    <p:anim calcmode="lin" valueType="num">
                                      <p:cBhvr additive="base">
                                        <p:cTn id="61" dur="500" fill="hold"/>
                                        <p:tgtEl>
                                          <p:spTgt spid="4">
                                            <p:graphicEl>
                                              <a:dgm id="{014E7184-3F94-49E8-B74B-173D19BD03F6}"/>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graphicEl>
                                              <a:dgm id="{014E7184-3F94-49E8-B74B-173D19BD03F6}"/>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
                                            <p:graphicEl>
                                              <a:dgm id="{CD73AD1D-628E-4659-BD61-C4AC988AD2B6}"/>
                                            </p:graphicEl>
                                          </p:spTgt>
                                        </p:tgtEl>
                                        <p:attrNameLst>
                                          <p:attrName>style.visibility</p:attrName>
                                        </p:attrNameLst>
                                      </p:cBhvr>
                                      <p:to>
                                        <p:strVal val="visible"/>
                                      </p:to>
                                    </p:set>
                                    <p:anim calcmode="lin" valueType="num">
                                      <p:cBhvr additive="base">
                                        <p:cTn id="67" dur="500" fill="hold"/>
                                        <p:tgtEl>
                                          <p:spTgt spid="4">
                                            <p:graphicEl>
                                              <a:dgm id="{CD73AD1D-628E-4659-BD61-C4AC988AD2B6}"/>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graphicEl>
                                              <a:dgm id="{CD73AD1D-628E-4659-BD61-C4AC988AD2B6}"/>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
                                            <p:graphicEl>
                                              <a:dgm id="{8F4B9A4D-1546-44D8-AAE4-861E5AAFD2B9}"/>
                                            </p:graphicEl>
                                          </p:spTgt>
                                        </p:tgtEl>
                                        <p:attrNameLst>
                                          <p:attrName>style.visibility</p:attrName>
                                        </p:attrNameLst>
                                      </p:cBhvr>
                                      <p:to>
                                        <p:strVal val="visible"/>
                                      </p:to>
                                    </p:set>
                                    <p:anim calcmode="lin" valueType="num">
                                      <p:cBhvr additive="base">
                                        <p:cTn id="71" dur="500" fill="hold"/>
                                        <p:tgtEl>
                                          <p:spTgt spid="4">
                                            <p:graphicEl>
                                              <a:dgm id="{8F4B9A4D-1546-44D8-AAE4-861E5AAFD2B9}"/>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
                                            <p:graphicEl>
                                              <a:dgm id="{8F4B9A4D-1546-44D8-AAE4-861E5AAFD2B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80728"/>
            <a:ext cx="8258122" cy="571504"/>
          </a:xfrm>
        </p:spPr>
        <p:txBody>
          <a:bodyPr>
            <a:normAutofit/>
          </a:bodyPr>
          <a:lstStyle/>
          <a:p>
            <a:r>
              <a:rPr lang="el-GR" dirty="0" smtClean="0"/>
              <a:t>Πώς να αναπτύξετε μία ΚΠ/Μ: Βασικά ερωτήματα </a:t>
            </a:r>
            <a:endParaRPr lang="el-GR" dirty="0"/>
          </a:p>
        </p:txBody>
      </p:sp>
      <p:graphicFrame>
        <p:nvGraphicFramePr>
          <p:cNvPr id="5" name="Διάγραμμα 4"/>
          <p:cNvGraphicFramePr/>
          <p:nvPr>
            <p:extLst>
              <p:ext uri="{D42A27DB-BD31-4B8C-83A1-F6EECF244321}">
                <p14:modId xmlns="" xmlns:p14="http://schemas.microsoft.com/office/powerpoint/2010/main" val="3376333002"/>
              </p:ext>
            </p:extLst>
          </p:nvPr>
        </p:nvGraphicFramePr>
        <p:xfrm>
          <a:off x="0" y="1268760"/>
          <a:ext cx="910850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Ορθογώνιο 6"/>
          <p:cNvSpPr/>
          <p:nvPr/>
        </p:nvSpPr>
        <p:spPr>
          <a:xfrm>
            <a:off x="2267744" y="6309320"/>
            <a:ext cx="4125809" cy="369332"/>
          </a:xfrm>
          <a:prstGeom prst="rect">
            <a:avLst/>
          </a:prstGeom>
        </p:spPr>
        <p:txBody>
          <a:bodyPr wrap="none">
            <a:spAutoFit/>
          </a:bodyPr>
          <a:lstStyle/>
          <a:p>
            <a:pPr marL="357188" lvl="1" indent="0">
              <a:buNone/>
            </a:pPr>
            <a:r>
              <a:rPr lang="en-US" dirty="0">
                <a:latin typeface="Calibri" pitchFamily="34" charset="0"/>
              </a:rPr>
              <a:t>(Wenger, McDermott, &amp; Snyder, 2002)</a:t>
            </a:r>
          </a:p>
        </p:txBody>
      </p:sp>
      <p:pic>
        <p:nvPicPr>
          <p:cNvPr id="8194" name="Picture 2" descr="FAQ ico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1520" y="1688404"/>
            <a:ext cx="444452" cy="44445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FAQ ico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3172" y="2624508"/>
            <a:ext cx="444452" cy="44445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FAQ ico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87188" y="3560612"/>
            <a:ext cx="444452" cy="44445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FAQ ico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3172" y="4509120"/>
            <a:ext cx="444452" cy="44445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FAQ ico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1520" y="5445224"/>
            <a:ext cx="444452" cy="4444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266878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4AC3175-4E57-47F0-B75C-6662EF839702}"/>
                                            </p:graphicEl>
                                          </p:spTgt>
                                        </p:tgtEl>
                                        <p:attrNameLst>
                                          <p:attrName>style.visibility</p:attrName>
                                        </p:attrNameLst>
                                      </p:cBhvr>
                                      <p:to>
                                        <p:strVal val="visible"/>
                                      </p:to>
                                    </p:set>
                                    <p:animEffect transition="in" filter="fade">
                                      <p:cBhvr>
                                        <p:cTn id="7" dur="500"/>
                                        <p:tgtEl>
                                          <p:spTgt spid="5">
                                            <p:graphicEl>
                                              <a:dgm id="{44AC3175-4E57-47F0-B75C-6662EF83970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27BF43A4-514F-43FA-89EC-AC33F4DD25D3}"/>
                                            </p:graphicEl>
                                          </p:spTgt>
                                        </p:tgtEl>
                                        <p:attrNameLst>
                                          <p:attrName>style.visibility</p:attrName>
                                        </p:attrNameLst>
                                      </p:cBhvr>
                                      <p:to>
                                        <p:strVal val="visible"/>
                                      </p:to>
                                    </p:set>
                                    <p:animEffect transition="in" filter="fade">
                                      <p:cBhvr>
                                        <p:cTn id="10" dur="500"/>
                                        <p:tgtEl>
                                          <p:spTgt spid="5">
                                            <p:graphicEl>
                                              <a:dgm id="{27BF43A4-514F-43FA-89EC-AC33F4DD25D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68664AE6-3855-4287-9D67-79887EADE3D1}"/>
                                            </p:graphicEl>
                                          </p:spTgt>
                                        </p:tgtEl>
                                        <p:attrNameLst>
                                          <p:attrName>style.visibility</p:attrName>
                                        </p:attrNameLst>
                                      </p:cBhvr>
                                      <p:to>
                                        <p:strVal val="visible"/>
                                      </p:to>
                                    </p:set>
                                    <p:animEffect transition="in" filter="fade">
                                      <p:cBhvr>
                                        <p:cTn id="13" dur="500"/>
                                        <p:tgtEl>
                                          <p:spTgt spid="5">
                                            <p:graphicEl>
                                              <a:dgm id="{68664AE6-3855-4287-9D67-79887EADE3D1}"/>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graphicEl>
                                              <a:dgm id="{1D6B9B56-4876-416B-B945-B10C27E85EC0}"/>
                                            </p:graphicEl>
                                          </p:spTgt>
                                        </p:tgtEl>
                                        <p:attrNameLst>
                                          <p:attrName>style.visibility</p:attrName>
                                        </p:attrNameLst>
                                      </p:cBhvr>
                                      <p:to>
                                        <p:strVal val="visible"/>
                                      </p:to>
                                    </p:set>
                                    <p:animEffect transition="in" filter="fade">
                                      <p:cBhvr>
                                        <p:cTn id="21" dur="500"/>
                                        <p:tgtEl>
                                          <p:spTgt spid="5">
                                            <p:graphicEl>
                                              <a:dgm id="{1D6B9B56-4876-416B-B945-B10C27E85EC0}"/>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D6676825-0449-4DD8-9B38-02F8659D4F0B}"/>
                                            </p:graphicEl>
                                          </p:spTgt>
                                        </p:tgtEl>
                                        <p:attrNameLst>
                                          <p:attrName>style.visibility</p:attrName>
                                        </p:attrNameLst>
                                      </p:cBhvr>
                                      <p:to>
                                        <p:strVal val="visible"/>
                                      </p:to>
                                    </p:set>
                                    <p:animEffect transition="in" filter="fade">
                                      <p:cBhvr>
                                        <p:cTn id="24" dur="500"/>
                                        <p:tgtEl>
                                          <p:spTgt spid="5">
                                            <p:graphicEl>
                                              <a:dgm id="{D6676825-0449-4DD8-9B38-02F8659D4F0B}"/>
                                            </p:graphic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C8D96A6A-A976-4FC1-9F06-3EC4DE33DE03}"/>
                                            </p:graphicEl>
                                          </p:spTgt>
                                        </p:tgtEl>
                                        <p:attrNameLst>
                                          <p:attrName>style.visibility</p:attrName>
                                        </p:attrNameLst>
                                      </p:cBhvr>
                                      <p:to>
                                        <p:strVal val="visible"/>
                                      </p:to>
                                    </p:set>
                                    <p:animEffect transition="in" filter="fade">
                                      <p:cBhvr>
                                        <p:cTn id="32" dur="500"/>
                                        <p:tgtEl>
                                          <p:spTgt spid="5">
                                            <p:graphicEl>
                                              <a:dgm id="{C8D96A6A-A976-4FC1-9F06-3EC4DE33DE03}"/>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45683FD1-C8C9-4504-B32B-C077A104FA80}"/>
                                            </p:graphicEl>
                                          </p:spTgt>
                                        </p:tgtEl>
                                        <p:attrNameLst>
                                          <p:attrName>style.visibility</p:attrName>
                                        </p:attrNameLst>
                                      </p:cBhvr>
                                      <p:to>
                                        <p:strVal val="visible"/>
                                      </p:to>
                                    </p:set>
                                    <p:animEffect transition="in" filter="fade">
                                      <p:cBhvr>
                                        <p:cTn id="35" dur="500"/>
                                        <p:tgtEl>
                                          <p:spTgt spid="5">
                                            <p:graphicEl>
                                              <a:dgm id="{45683FD1-C8C9-4504-B32B-C077A104FA80}"/>
                                            </p:graphic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graphicEl>
                                              <a:dgm id="{C6D3CEAB-F4FB-41D8-B61D-63591AFC5C6C}"/>
                                            </p:graphicEl>
                                          </p:spTgt>
                                        </p:tgtEl>
                                        <p:attrNameLst>
                                          <p:attrName>style.visibility</p:attrName>
                                        </p:attrNameLst>
                                      </p:cBhvr>
                                      <p:to>
                                        <p:strVal val="visible"/>
                                      </p:to>
                                    </p:set>
                                    <p:animEffect transition="in" filter="fade">
                                      <p:cBhvr>
                                        <p:cTn id="43" dur="500"/>
                                        <p:tgtEl>
                                          <p:spTgt spid="5">
                                            <p:graphicEl>
                                              <a:dgm id="{C6D3CEAB-F4FB-41D8-B61D-63591AFC5C6C}"/>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graphicEl>
                                              <a:dgm id="{185ADAE8-6987-400F-A35E-22EB508551C1}"/>
                                            </p:graphicEl>
                                          </p:spTgt>
                                        </p:tgtEl>
                                        <p:attrNameLst>
                                          <p:attrName>style.visibility</p:attrName>
                                        </p:attrNameLst>
                                      </p:cBhvr>
                                      <p:to>
                                        <p:strVal val="visible"/>
                                      </p:to>
                                    </p:set>
                                    <p:animEffect transition="in" filter="fade">
                                      <p:cBhvr>
                                        <p:cTn id="46" dur="500"/>
                                        <p:tgtEl>
                                          <p:spTgt spid="5">
                                            <p:graphicEl>
                                              <a:dgm id="{185ADAE8-6987-400F-A35E-22EB508551C1}"/>
                                            </p:graphic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1BEF1379-FB3A-4E06-9C03-1F7BDFC21906}"/>
                                            </p:graphicEl>
                                          </p:spTgt>
                                        </p:tgtEl>
                                        <p:attrNameLst>
                                          <p:attrName>style.visibility</p:attrName>
                                        </p:attrNameLst>
                                      </p:cBhvr>
                                      <p:to>
                                        <p:strVal val="visible"/>
                                      </p:to>
                                    </p:set>
                                    <p:animEffect transition="in" filter="fade">
                                      <p:cBhvr>
                                        <p:cTn id="54" dur="500"/>
                                        <p:tgtEl>
                                          <p:spTgt spid="5">
                                            <p:graphicEl>
                                              <a:dgm id="{1BEF1379-FB3A-4E06-9C03-1F7BDFC21906}"/>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graphicEl>
                                              <a:dgm id="{6F248335-7C41-47CC-BAFA-630B9D23D65F}"/>
                                            </p:graphicEl>
                                          </p:spTgt>
                                        </p:tgtEl>
                                        <p:attrNameLst>
                                          <p:attrName>style.visibility</p:attrName>
                                        </p:attrNameLst>
                                      </p:cBhvr>
                                      <p:to>
                                        <p:strVal val="visible"/>
                                      </p:to>
                                    </p:set>
                                    <p:animEffect transition="in" filter="fade">
                                      <p:cBhvr>
                                        <p:cTn id="57" dur="500"/>
                                        <p:tgtEl>
                                          <p:spTgt spid="5">
                                            <p:graphicEl>
                                              <a:dgm id="{6F248335-7C41-47CC-BAFA-630B9D23D65F}"/>
                                            </p:graphic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24744"/>
            <a:ext cx="8258122" cy="571504"/>
          </a:xfrm>
        </p:spPr>
        <p:txBody>
          <a:bodyPr/>
          <a:lstStyle/>
          <a:p>
            <a:r>
              <a:rPr lang="el-GR" dirty="0" smtClean="0"/>
              <a:t>Μερικές συμβουλές…</a:t>
            </a:r>
            <a:endParaRPr lang="el-GR" dirty="0"/>
          </a:p>
        </p:txBody>
      </p:sp>
      <p:sp>
        <p:nvSpPr>
          <p:cNvPr id="2" name="Content Placeholder 1"/>
          <p:cNvSpPr>
            <a:spLocks noGrp="1"/>
          </p:cNvSpPr>
          <p:nvPr>
            <p:ph type="body" sz="quarter" idx="14"/>
          </p:nvPr>
        </p:nvSpPr>
        <p:spPr/>
        <p:txBody>
          <a:bodyPr>
            <a:normAutofit/>
          </a:bodyPr>
          <a:lstStyle/>
          <a:p>
            <a:endParaRPr lang="el-GR" dirty="0"/>
          </a:p>
        </p:txBody>
      </p:sp>
      <p:graphicFrame>
        <p:nvGraphicFramePr>
          <p:cNvPr id="4" name="Διάγραμμα 3"/>
          <p:cNvGraphicFramePr/>
          <p:nvPr>
            <p:extLst>
              <p:ext uri="{D42A27DB-BD31-4B8C-83A1-F6EECF244321}">
                <p14:modId xmlns="" xmlns:p14="http://schemas.microsoft.com/office/powerpoint/2010/main" val="3131737210"/>
              </p:ext>
            </p:extLst>
          </p:nvPr>
        </p:nvGraphicFramePr>
        <p:xfrm>
          <a:off x="323528" y="1844824"/>
          <a:ext cx="8424936"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3188" y="3068960"/>
            <a:ext cx="3260740" cy="230425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242103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A1061D0-9D81-4B00-8D0C-105819175C78}"/>
                                            </p:graphicEl>
                                          </p:spTgt>
                                        </p:tgtEl>
                                        <p:attrNameLst>
                                          <p:attrName>style.visibility</p:attrName>
                                        </p:attrNameLst>
                                      </p:cBhvr>
                                      <p:to>
                                        <p:strVal val="visible"/>
                                      </p:to>
                                    </p:set>
                                    <p:animEffect transition="in" filter="fade">
                                      <p:cBhvr>
                                        <p:cTn id="7" dur="500"/>
                                        <p:tgtEl>
                                          <p:spTgt spid="4">
                                            <p:graphicEl>
                                              <a:dgm id="{2A1061D0-9D81-4B00-8D0C-105819175C78}"/>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D5342F73-0123-4467-8470-5114EAB4612B}"/>
                                            </p:graphicEl>
                                          </p:spTgt>
                                        </p:tgtEl>
                                        <p:attrNameLst>
                                          <p:attrName>style.visibility</p:attrName>
                                        </p:attrNameLst>
                                      </p:cBhvr>
                                      <p:to>
                                        <p:strVal val="visible"/>
                                      </p:to>
                                    </p:set>
                                    <p:animEffect transition="in" filter="fade">
                                      <p:cBhvr>
                                        <p:cTn id="15" dur="500"/>
                                        <p:tgtEl>
                                          <p:spTgt spid="4">
                                            <p:graphicEl>
                                              <a:dgm id="{D5342F73-0123-4467-8470-5114EAB4612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63A0AB7-4820-415B-A3AF-A2572528FC69}"/>
                                            </p:graphicEl>
                                          </p:spTgt>
                                        </p:tgtEl>
                                        <p:attrNameLst>
                                          <p:attrName>style.visibility</p:attrName>
                                        </p:attrNameLst>
                                      </p:cBhvr>
                                      <p:to>
                                        <p:strVal val="visible"/>
                                      </p:to>
                                    </p:set>
                                    <p:animEffect transition="in" filter="fade">
                                      <p:cBhvr>
                                        <p:cTn id="20" dur="500"/>
                                        <p:tgtEl>
                                          <p:spTgt spid="4">
                                            <p:graphicEl>
                                              <a:dgm id="{463A0AB7-4820-415B-A3AF-A2572528FC6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451B4185-3204-4059-9E0F-8DE9E4380CDD}"/>
                                            </p:graphicEl>
                                          </p:spTgt>
                                        </p:tgtEl>
                                        <p:attrNameLst>
                                          <p:attrName>style.visibility</p:attrName>
                                        </p:attrNameLst>
                                      </p:cBhvr>
                                      <p:to>
                                        <p:strVal val="visible"/>
                                      </p:to>
                                    </p:set>
                                    <p:animEffect transition="in" filter="fade">
                                      <p:cBhvr>
                                        <p:cTn id="25" dur="500"/>
                                        <p:tgtEl>
                                          <p:spTgt spid="4">
                                            <p:graphicEl>
                                              <a:dgm id="{451B4185-3204-4059-9E0F-8DE9E4380CD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B79011A0-13C3-44CE-A97B-3FE1298C059C}"/>
                                            </p:graphicEl>
                                          </p:spTgt>
                                        </p:tgtEl>
                                        <p:attrNameLst>
                                          <p:attrName>style.visibility</p:attrName>
                                        </p:attrNameLst>
                                      </p:cBhvr>
                                      <p:to>
                                        <p:strVal val="visible"/>
                                      </p:to>
                                    </p:set>
                                    <p:animEffect transition="in" filter="fade">
                                      <p:cBhvr>
                                        <p:cTn id="30" dur="500"/>
                                        <p:tgtEl>
                                          <p:spTgt spid="4">
                                            <p:graphicEl>
                                              <a:dgm id="{B79011A0-13C3-44CE-A97B-3FE1298C05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Συνοψίζοντας…</a:t>
            </a:r>
            <a:endParaRPr lang="el-GR" dirty="0"/>
          </a:p>
        </p:txBody>
      </p:sp>
      <p:sp>
        <p:nvSpPr>
          <p:cNvPr id="2050" name="AutoShape 2" descr="data:image/jpeg;base64,/9j/4AAQSkZJRgABAQAAAQABAAD/2wCEAAkGBhMSEBQUExQUFRQVGRgZGBgYGB0YFxoaGhgWIRgaGBgeHSgeHRsjHhoaHy8gIycpLC0sHB8xNTAqNiYsLyoBCQoKDgwOGg8PGiwkHyQsLSwsNCwvLCwsLCwsLCwsLCwsLCwsLCwsLCwsLCwsLCwsLCwsLCwsKSwsLCwsLCwsLP/AABEIAKMBNAMBIgACEQEDEQH/xAAbAAEAAwEBAQEAAAAAAAAAAAAAAwQFBgIBB//EAEYQAAICAQMCBQEGAwQIBQIHAAECAxEABBIhBTEGEyJBUWEHMnGBkaEUI0IzUrHRFWJykrLB4fAWJVOComODJDVUVcLS8f/EABgBAQEBAQEAAAAAAAAAAAAAAAABAgME/8QAJxEAAgICAgICAQQDAAAAAAAAAAECERIhMVEDQRNhcSJCgfAyQ7H/2gAMAwEAAhEDEQA/AP3HGMYAxjGAMYxgDGMYAxjGAMYxgDGMYAxjPhYfrgH3GMYAxjGAMYxgDGMYAxjGAMYxgDGMYAxjGAMYxgDGMYAxjGAMYxgDGMYAxjOXfxLAxL+dP5dsGZYn8tOSKd6pa4/a6vkRujpncAEnsOcpzdYjANGz8URf51mXrdcsbhPPmZ9u7bHG8rBSeGIW6HBAJ78+4vCdahRYpDqJHWUkLSsxZlB3LtAsNd+mrsV7YoZI1IOqBm28C+3N88fT6/tmfImpSneVaFCr4Jse2w8ntwPe/asqdZ8QR1C4TUHfIIiNkkZWzRsbLLC+FH3vbtlldSGMUYVykzPfnM0cg2KCNkbC2H/L5xRcl6IpNbMG9U8Y5NAHi9rcE+XyB3P+z3GTaLWOHUyToyi7AI9+3AQXyfvXXIFXyYI+paLhR5vlklA+2Xyba1IWStvJJG6+/vkf8dpk3ecAoErQJskeXcFG4IwUWvb+z55oc3yomf4L6dWLE1LGBfwbr4rb97tQ7/jkyzTEBvMi8si930+RYr5/QfXKWmm0siuoMkRi/msJA8bqK/tPX/TQPq9vocl0HWtMyxwgygNQjZ45ED0LG2QqATxfB59smIyNWPWJtBLpfF0wq/8Au8zNdoYpZfMaSMj0cE/0rv3DvVMGFj6C74yjoesQvNLF/DygRuiKRHIfvBTben+WBx3Pbnscmg18KoXkUKRK0SLG7TFijWAFUXusE7aO2ifnFMKRDB0RQRunRh6P6jyFMQKH1cr6D3vlu3e/Gq6QkaxsGRlLUF2s4kY+cEHDeyvX4L7ACrkfVtJtlch0MSbpFdHVwm0gHYeSKBFi8il6zp5gkKllVyPLaSFmhkI52qXFMD7UR24OEi/I+ypFo1Ur5hlkPLMpjcyMqmj5i9iAeFPNi9vvl/pGoRJH2EurlaKRswBa2XdJV8q69yaFcgGsh0vTmj9UbMllkZtqlaMhrZHfpVWJrk9zYOe9DEIWAikKxFkUqQjMSqpGK5sKdi3wT3Iq85/JDsXJmhD4gQrGzBwHEZvaxRfMraDIBt9xz7WLrPWl6uZApWNqYX+HqcckCv6f3H45hDw4u1LJKfyVDsiFx5exVKnuiMVBIHuxPF5s9Ml8uJF2sU3Fdxq7Lnuo9rNXl+SPZFfskbqDsv8AZOPb3B7NyPT7kAe3f29/CzMT92UAkc2eLP8As3x2/L8z5l1u4LZIarNMEFEmvvdz6f8AH5zwYztjMfmOGo8yEVyo5IU33JI+jZlSU3pl4NOPTEEHexr2P/PJ852KWTdxHN6QG9Ttt4HIFpySRx837XWaGn6hJIu5EFA0dxPfah47XySv5X9M6pULNLGUS8/xH+/z2q/3/wAuXnTA2yqV5vb3oA1QJ7n/AL+cWWi9jKY6l/8ATl7193/rk2n1O+/S61/eFfPb9MpKJsYxgDGMYAxjGAMYxgDGMYAxjGAMYxgDOH6P1QjQNF5EzO/niPahZH3ySVbj0ryaO4jtfxncZnajTLFEqR3GoJoIt99xPH4kn8cGWrObSOaJlimfVIkcUKxtp4y4cqgEhZljY7t3YGhX45H0TSyiSDfHLxrNS5LpRCtC9O1DaLLDkcXdZ0kEu1hckjDtRQ96H78j9D9cqeIuuBI4xGheWWQRxqxaMbiLLN2O0DLZHFL2SeK428uF1RnEU8TsFBZtqk7iFHJq7oZU18h1E2lZI5VW9Qu5o2WrhIDEEWoJPG6rz7poOoRSIzDTzISA4QujID3Yb3IYD9TnuXqupn1EsWl8pEgKq8kis5LkXtRQR2FWScBkfQ+r+Tp4NO2n1HnRqkZURHba0pYSf2e3jde798ypy8cqN5Tsf9ITOFqmZfIa2QGt3FkV3IoZr6Lrs6TvptSI/M8syxOgIRwOCCpNhgfr/wBczQdR1+thh1EcWkXbZUy7yS9MrFAD6V7rybPPbKZfRZ6jPPNK8+mikHlaeVFMkZQu7shCqjgE7QhPIqyB85T1SM50+xtfJtngZxLCVVQHFnmNaI/1SRV3xzlrpniHW62Pdp44YdnpkMu5rkH3lRV/pHHJ+a9siXxFKNJrGkiiGp0hpgNxja6IaruiCff/ACxsaZpaXVGDWaoNFMfOkiaMpGzKR5SIbYDau0qSdxHHzmdpoJI5EnMUhSPVazcAhL7ZWOyRUq2X8L4b3yXUdX6kYf4lI9MIgnmeUxYylKuyR6QxHNe3bk5JB1bX6qMTaZdPHERaLLuaR69zt9Kgm6/XAK3XQ2o/iZY4pdi6SWEbo2VpHkKkBUIDELt713bj3zW8QwExaYKjHbqNMaCklVVxZIA4AF3ma3jCV9Hp5UVUlk1KQSKQWAO5g1cj4B96+ubvibqDwaOaWOt8aFhYscfIse2Quts9xaFttM3p3FitWfvkgBr7HjivzyOLcpoB9oN15YvknjcT2/K6zG1XiHVnUxaeFYi0unWTcwYBGs7mNHleKCj3I5yTS9X1cGrig1fkyLPu8t4wVIZRZDKT2rOS8KRrM19PCTSesRqbAKUeCCBuvtf09s8pBtVVkcAXu21zw9gbvi69vzzmNNCw0nUP4e0KzTrJ5rGTcFQ7tlbdhNiruvrl/wAGQ6z+G0xMkPklQSpRvNKkEi331fI5rL8MQpGtIgiVWD91onZuBC7m3VYqhf8Alkn+m41UWW7A9qJ4B7fUEHKvhbqbaqBnlCEiWRVocUjUp5J5+uRQymTX6iErGFjiiKNsthuJsG7Fen4yxgo8C7Ls3WI3Uqu71KaO35O0EC7PN/pmZJMpDVNIVAIY+ojkIL+/fJYNx7ZtN07g9mIBoMiVft7fN/rkL6RwTSJxdelR3rn8eBfbD/BpWZ51CqXPmOtlgfS3cfeUeurUEGx9TznxEIVdrylSq0VDduV/v9yFs3dWKrNH+Eeq2JXsNq1344+KofPAyZY5RQFAccgAULF8fqMmui77KOm1flubMrKQeCDwL45LfHH175Np55X4DlbFgsg55I73347fHOfJNG78vGjEfIU/HAP4k5V6tq5I3ZAtxqFl4Q/2S2JUBH9fYj/a7cYstWakgkCgCRNxPcj2r6ZZgVgvqNnnnt78ftnLiRwaIAcmMCPYfUj7Szbu/osi/mPn72TDqE6mEsxKvGGkbZxHZSzs7+5WyfSDZsA4TGJ02RT6lUFsQB25yhqJpA5Akr4G0EdvTf8A/vsfyRTbgVZybAHACm2IoqR9CMua4JRd0+tST7jBq+Pz/wAj+mT5hbx7eZ2viZfr9fp++XU6oSaCX/70/wALzRLRoYyAa1P76j/3D/PPaalCaDKT8AgnAJMYxgDGMYAxjGAMxW2hvu6gcnt29vyIH+ect4i6tqF6vFCszrGzQekGhRYBv1o52+t6cr2aG7jkk17Xx+GYUrujcoVV+yrpNaBuKiYgD+occdyCTZJ/xB+uUPF0D3pdSiNINPLvdFFvsZSGIXuSOOM+TasaY+uXSRvXZmIPPfgsTXA9vnJIOtrONqamB3LClSTYSK5A7sDdHj8OMqlRHC0fI/HEMjokKTSuzAFRGy7Ae7OXAAA/HKWl140Gq1QnVxFPJ5scoRnTlQGVioJUivfNV2m3EGYKAeQKJ+8t94/7l0PmrJ9vsK6gqG81TVbhwF4Lbxfl2ONvP45rJGMX2ZWnl/i9d/EoriCGF0VmUr5juedqkA7QB3rvl/wED/o7TggghKIIo8Mw7ZTm62BW7W6cG7YCVB2YcAhfcWDeXenyzSC0nikUEfdYMK97YAm8mSei/G1sg8Bk+VqOCP8A8VPVgiwWBB59ucw+qWT1v0t6kiC+k8nyyOPnn4zq9VvBkbz1VVDHkihwdpNigAe/PNe3bKWkneRS41UXlru3FZA23klQXqgQK59x++rMYuqNJ3vRE1wYbquf7PtWU/At/wCjtMCCCEogijwSOx/DKMPXFdtiayAuar+ZYJF3QK9ySOAewy9q0kiTc+oWNRxud/f2JLCiSOK9u/NZLRqmnwcnBppToXkSN2aDqDTbADuZVbnaPfhr4+M0/E/ipNRoZ008czsyEN/KdQgP3txYAXVgAWSc3NPqgFMramMwG6feK4fgbuB2BB7m/wAMojxjpCa/jF/RgP8AeqhklNILxya0R9OJPU4jtNfwKi6NX5gNX817ZL4ov+O6dQJqWQkgEgDYBz8cnNuFS6hllDKeQVNg/UH344/fOP8AG46h56DTGcx+Wt+X23bnuz81Xvkc63RqPjy1Zd6DE0mn6kqqbefU7bFXuQBSL9iffPXhLxNH5Gm0xSXzlVY3Ty2GzaK3OSAAvHye+a+gnaPRRNqX8twi72dgvqoXuJ4u/wB8m03UYvLMpmQxf394Kd+fVwPplyM4NcHP9LXVaJpok051ERld0aORFZd5va6sRVfP1yn0/Tzz6nXlwm8/woKBrVKbcULcbiF5avckDPWq1XS2maRNU8Mjn1tDJJGGPy1Db+eb+m6bp49G6QMoSQN/MvzdzPwWYkneTlyTChKLVleHoHpkJMQLrUW3lU9UpKoePSQ1HbX9XA4zzo9CpkVlOnYMSVjDErFRS2ipaLcWeF5P4396b0OnLK8T+qyrRlgoPl/ctr3WhNnvwfbmhrZNPDSNq4I3j37KWyrF42UuobuNpUjiwx7Zg7cnpejqqFDJEZB33SCm2IQzshjILfzFJsMeR6u2a3TtCY5mkLxbdpLHjcSxUg2V3IvB9JZh2qgMztBpIJif4eeF/S61W5lVkhW/vA2DFd1XqP5xaLSaeTeU1EEhU7t257G+VWG4iQD7wAHHx9QWgzY6trYxKitv9Y4p0VCCa7uwDHm6Fmq+l5y9Uj2BmWeMkMVO+MA1IiNtLMAOWU+oLdmrzS/0MSio5EgVdp9TRqwsnayKdpFUOQeLu7OQdR6V6EqNbjEm0iR12j0tYa7vco/LiwCbtsxURH4jiZWcCYoiF3YFSqgNKp7P6jcTD07vbnnPieIUawqTs43EqCn3VCktu37SPWooEm/bjIdJo3CsFgRkmFMSxbcrFy13Ib9UzNYPKh/lRkUujk8q3j7AksZpbCnaJFLGTcRQDVe07L71ko1SNE9VkZQywXaqwPqPJQMOyci2K/j+OfRqzYPkEbQD91vvECwKWuD7n44vPun6d6VLIu4GqDsAApAUdzfAv/EZ4j2KW2lFYK9HzrPpBBNE9gT79rzWujm/yRRzNyf4ajxQpga2pwTt72T+GwduMtw+lv7ABlChSoNc7RW4gUBf6LlP+Hn4Hngbgdo8yze03yU9Vkg/6vtnufQTkvtkqPghvMPA9W72PP3eb4r35zRgkaUE7khIIIs7Fs2D89qqj9eM99OO6ThSm3kkxhfgEA/P/IDKil95B1I27uKfnZuBCn03u2g+q75/PL+h0k4mLSOClNQDE8lvgj4A/Dn5yFtmpjGMGhjGMAYxjAPznxMn/nul/wDs/s7/AOWbP2ieI302nVYztklJAb3VQBuI+vIF/Un2zH8TH/z3S/hF/wAcmVftZszwD22N+7C/+WedulKuz1pKUoJ9F/w59m0TxLLqWd3kAYqG2gbuRZ+8W+Tf+eSde+zGExM2n3LIosKW3K1e3PIJ9jeRf+G+oxgA9QVB2Fs30FCx+GeX6Frv/wBzX8nb4J9voDilVYkyd3n/ANLf2Z+JHnjeGUlmjAKseSUPFE+5U+/wR8ZF4y6RrtXqUhUbdKSBuBte1s0gBux2APHb3OTeB/B76WZpTLFIrRlRsJvlkN9u3H75H1/x3MdQdNoow8gJUsRu9Q+8FXgUObY8cH8cv7KkT/Y3Aj/8CaBAF3O7XRJk2c+/FV3zG8TeHX6XLHPppG2sa57g1e1qoMpAPBHtmr/B9cPq8xB/q/yv/wCtfvmL4t61rDCNPrIgrBw6uBQNBgRwSp+97VXxzmZVXFHSGTlymfoWomXUdOeQAVNAxr/aQmvyOfmvg3or6wPGzsunjPmSBe7MRSgfJpT81z85+geE+ekx3/6Tj93zn/sratNqSBZsce59BoZprJxs5xeMZV2Ta/wBo2WoxqIn45Ks4Pzanua+CK/bLXi3p4j6OUDO4jMdGT7/APaLwePa6H0y+sagEfw8pFHkM33Q57WBRJF1xwRmd4ldT07VbUZb8s2SSGPnDkEj/sVwM04pJ0ZjKTkrfs5rwp4bfXRgyu408FqqrVlidzbb4H3uWPPIHtx0c/2b6NhtUzRPXpLMDZ/A9/wFZa8BxbOlo24pzI7EC+AzA8fgP2zXhdZWFTbmHIuMXwaJFj5B/fvWSEI4qy+TySUnRw3gHXyabXPo3PpYutewdQTuX6MAfxsfGav2l9b1GmaEwysgdZLAANlStdwfnMyWOvEQ+rg/rBlr7Xx6dN/93/CPMbUGumdKT8kX2jd8bKT0qS+TtiJP1Dx2c4nwj4dfXLUsjLpoCaA4tmJY1fF88sb4IGd540//ACyb/YX/AIlyl9m2lH+juw9byE2LHfb2/wDaM1KNzX4MRk4+NtdkWo+zHRlSFaRG9m3g8/UEUf2zn/BWsk0fUW0jm0ZmQj23AEq6/FgV+Y+M7eREik5K3xdxn9dwFChZ/POM6sleIE+rxH/4L/liSSaa7HjlKSal0bX2l+IXhjSGIlXlssR94IKFD4LE1fwDkPS/s708UKtqRvkYcguURT7gbe9fJ7/TM37Sm2a/TO33AqH/AHZWLfsRn6DrKavSWHcekMDfwTxlpOTskm4wWPs4vqPgqNFOo0LNHND6wocupAvgE82QDxZB7HvmZ9nMZZdU1gc6fnkCvMYntzyBWfoaS7AzMNqKhJtQoAWz7e1XnEfZO6hNUW+6PKJ+gAlORpKSosZt+N39GwnSVRYmiMSvHGCSA1NKjIQzELZXbvUt3AkPzllPD5YejyyLQiRrWVdlB1A29nZWJ5H9o/B99DVyLYKsEsVRXjvVnjsOK9v3yh1ScrpldHJbTskjbbUMm47rAq1qz+WabSONurI5vDjCMoWQKApQC63ExmYH0mlbYRdH+1exXBgl6DaMAIm3IwAZmIiJLHfHUQA3WLAC8qO95b8UaiUsvksw8hDOwUn1AMu1TXcECQ/llzVzedqNMqMdgBnaiRagARg13BLXX+rkb3RM2VNb0smR2R1U7t8fDelnAE5PHuoJH1Zrz7qOhlPUBFW2VFu7UOV8vbSkkiq2iu/GVG8QGfcwn0sQVmCJITvIBq2IkXbdX2PGe069JMmlWJI6nEoYPbKrR1Zu+QOTXvxyMvyI50iOfpkZrYY1jKxhhtYBit7iaWiTvUWeePpmjC8aGQIVCs+9VXelApGP6RXJVm+KIPvkUOpeGYQ6gROjRu6sibK2bSylbI7Ub+gzzA2peEagDTgMm5YjGb2USAZN33q/1a5rLmWkaMkjNGpUAHuLPJGxuSGo967/AEz4JpLFMTzf9PbcLBFnsPf6/IzGbrgK6ZD/AA0byQrKzyCkAPZUWxZJJ4vgA4i69t/iADp5JI4WlSWMekgcFWXcSDwOx7VnNyT9mskbxil2j1Pewn+n7/podu3fNHMrpzapijuYQjCygVty2OKe6J+eBmrnWKJYxjGbAxjGAfmPiaf/AM9g/wBVtOP1a/8A+Wa32pdFaSBJkBJh3bq77Gqz+RA/Ik+2bms8HaaXUfxDqxltWsOwFpW3i69hmlr9Z5YW13b3RP8AfNX+GcsNO/Z3+RJxa9HKdE8a6TURINSypKq7W3khW7WQ3ajQNHJ+qeK+nwxnY6SML2pGS1kiuWBoA0Ls/rkXVPDPTGLOymOn2Ex7wpc36QACpPFekd+O+R6Hwp0xd7lXPl1uWXeCL+7/ACyATfYcG+2ZuXGhfj52angzqw1URl8pozwptiyNQH3CefYA8ewFms4boXUBoOpzie1B8xN9WV3MGV67kEAfrneSdVCXscRogX+W8TJSsQoIXYDtv3FgXzVY1/StNqXWHUqjzhC1qGU7dxHDCv8AdvK1dU9okZxTd8M+L4ig23/HQ/qg+Pa7vOQ8e+KYtRCIYiZdrh2l20o+8FA45Jur7cfpoQ+EemlnJEuxAjWXam3vIoAUDceU4rvYrNHV9M0ZgeFY1SJCrureZFJfIUm13tfYd75GRtyVaEZeODtWSeFpq6Op+Ipf2Mn+WYP2Tz7Y9TwTXlGhyed4zo9DNpY4W0oVkiETs+4upUMQGHrAfncSD9OMi6Zo9Lpg66YtC7DexlEgtI+5O8cL6vavxy+1vgZqpLsuy6eyfTqBZsV7flVj2FfC+575fjaHZ02VizFpDFYau/mKTx7fh24y7A7SsB5oLkbgHiKgqCOV3Rgkc9gexH45Y6h0VH0winXeC9naSgvmiSgHHt271+OadNOjEHTTZQ8ADf0yNQRwZAbFj778EfHIzbSGjw6A9uAoNWSR2vvZyn0eKLTRmOFDsG5633xtjLeok394fTLEmrUjd5fcmia5K2eQOfY5i1XJZbk2cDPqL8Qg/Eqr+kQGWvtfm506+9Sn9fLA/wADm5/4c041H8SYn8zzWYHzGssC3tdckdu2WPEPRNPOyvqI2LKpHEhFKDdgA83fvXbM/tZ2U1lF9I8eM5v/ACmQ/KRfu0eVvs7kJ6aAt2HccVY9V+/Hvmj1PSxyafyXjYxqPSN5F+UQOSOfa/rWXekdIj0kRSFSoJLbSxb1UBwT+Azotyv6OWSUMfs+wxzMeWkQcdwh/Lj/AB+v55+fdXmvr6fSSFf/AIp/nn6Es7X/AGJ4+v0/CsxpfC8B1P8AEGGQy79+4Smtw5FD8QBWSWx45qLd9Fvxh4WGthABCyJZRj257qfoePwoH6ZyXTesdT0SiF9M8qrwvpZqHsA6WCPoeR+2dR4z1+rj04bSqD33kDe6j5Vex97NGvj3GL0j7VYtgGoR1kHBKAMp+tWCD9MSxy5o3DJx4tEbt1LqNRSRfw2nJHmGirFfcer1H8AAPnIvsq7asD/6fvX/AKvv7ZJ1z7TFkjMWkSQyOCu4iiL/ALqgklvjt+eafgXw2+m0khkUiSXnZdEAD0KT7HufzrMrctbNStQaao3k06g2BRvkiTvdd/pQB/7OelgXayMKVlIIL3SkVQHsOcrDTPtA8n5sbx89j+O1Tx2v6c/PJl/9Hmwb8xe9fh9fj/rujzkHhrprxROdQVJbYgNggxqoVOfrZ/XPvhTossAfzSCfTGlG/wCUm7b+7HLs5YxrH5bgny/gqKYXbA+wF/4XlKDSuDdOZBvJ9O0MaagZL5Ukiq7cdqzPDVLgKJ50el1OmUxJDHKgZjG5kCEBmJpwVPYnuMstoZjPpXYJ/LWXzCvA3Oq1tB5qxlM6duwDBSF3UrR8iWLvbEkhd3q/Hk5qaWNY5JKG2OkIr7u717q+tbbxHoOKXsh6h09n1UL0DGiSq/PPrCgCu57Zz8fUVSBol1a+WoZVjMRGqrkCMAnv7A7c6PUx7mJWbbfYAnvQHHqr9vc+9EVpIggDPOx/2d54FFvutddhuPsfk3lcbeiYlbTdLmiGnlRFdlgSKSNjtPFEFWoiwbFHLU8Oolg1CtHGheNljUNuaypB3NQWu3bPfT9Uit6pnckGtyuvtuPB4vbRr4r55mh6mryKFl+9yF8sixXfcR2+D71mlFExLujjKxoG7hVB/EAXk2MZ0AxjGAMYxgDMzr2mMkaqDVSRliG2lVDAkg3wazTzA6rp4o29W7172JpSFWwHJ3HkfzBVAkf45lwOT4ujkCwxFVKxSxlXBUBkAajt9nHuBwe4+B86rpGadnXZwsBW2A3GKZ2ZfkcMBdVZGVotZH6mQSsY15BEfC3uHJNWdwpuc96cR2R/M4fYx9HBZo0A73doD6bHJzGJcWW5dG2ocmRPLTypIgCyszFytn0kgBdnHN3fasztSsiRrI7RJqt9kNIopShj7k9qp6+c+xdR04N05NrRAT+mmUcHgsI6+v8AhF1WWMayUu+jjuKHjUqGPeb7vrA496v2yqF8mZWi1rOjkswjorEum2rv2kiMy2LBtTTWG45z6vTjKvmxx0wMTIXnMhkCPuK3uZVHwQTz8ZHpodOvUJt77WbyCgMrANuD/dXdTC/aiB9Mx9LqyyRCSWOOP+GgZN0z6dSSH8xl8ugzA1+HFDnm/GjORu9R0skrPI8ZiURUDxI+5ZUcWiE2tr2B7X2yCYSaxmUGOvJlW03lAzGIjc5Ud9p9IFgA/Izx03QGeSRZppHKQ6c2kjxruKyXIApHJAB5/TIuhxfxYLTSyn/8PpW9MroA7I5Z6VhyaB+MPx37Fm10/REyqzQOhQGmecyUTwQq7iKIvk17cZeldmHMR45HqAP5EHOKj6k8qo006JemgdC8zw2WQl3XYQHbd3u6occ89x0zd5Me9g77F3MBQY7RbAe1981jSKnZkanqWm8/+GIZWA3HgBAPLBJLHgUo7jKOq8c6JTtCu4BPKrxZuyNzA+5zH8QdO87q4isgPs3V32hPV+ynO6g6RCi7VijC/G0fv8/nnnjlJuqLbKXTOrafVoRERYslWHqG67O097s88jnKXVtZHp2RJW5ksCoib5F2d3PftzmL4q0S6HUw6iAbQSdyjgcVYA9gyk8fTJ/tK5XTsPl6/MIR/hklJqLtbQyaLWv8VaaFyjv5lFgQkYoXe8biwBJPx+Ga3T+pw6qMGEhivdWsEX8jk/nyPrk3SugQwRKgRSa9RIBLH3JJyfQ9IhhLGKNULdyBz+F/H07Z0UZXui2zL6j1XTaexO4Dn+hLY0fpXH55QTxtombnzB37rxzfsCT7/GTQ+FdPBM82olWTcbXzdoAJPJNmmPauBXxmgyaGceWP4d79lKbvyrkH8MzUn0iWy7pZVkjVoXUqeQR6h9R7c3mb1qGCMeZqDBzwC8KsSfoOSfyzC8BuYtVqdPZKruI/FH23+JBH6ZHLB/G9WZJLMcNjb7UlAj83PP0x8lxVLfAyZMvjDRo38rdGKo7IUAP17g5v9M6gNQLi1O6u42AML+QeR+P0y62m06rtKxAD+mlrt8fhmXoPD+lhnM8b7bHChxsFjnjuQaurr47ZpZp7otswPGPitHTyomkWWOQhiPT90MG5B+ay30jx7p49PGjmQuqgMauz78k885J9oiJ/CoyheZRyK59Ml8jN7oWkUaWAbV/s09h/dGYSl8j2Z9lV9b/G6KQwEoWtVLHbRBFm1JoZB4O6JNpxL5sivu21TFqrdd2Pex+mavVtOv8ADTKAADHJwBQ5U5zv2dMF0crn/wBRifwCJmn/AJq+aL7NPrvU9PARvdFY2SoTex+DXtz7nMeLxrprIDuoPzCpH4kAk/tlXwT05dVLNqZwHO4UG5G48k19BQH/AEztdT0mGRdrxoR8bR+x7j8skcprJaFsh6cVkUOsiSIe1KB8fv8ATK3XtdpIlUTle+5UAJJPztX2/HjJOh+HY9IH2M5DGzuNgVdUAPj37nOI6BrNPNqpZ9Wy88or/d5JrjtSgAAH5yym4pL2xbNo+NNAx5jbmhZjB44Hsb7ADt2FZ0HSk00iK8IRlB4I7g/W+QfxylP1rp7LtZ4CvxQI/wAM5nwnqli6k0cLboZNwHeuFLL39xyt/jkzaaTadi2fo2MYz0FGMYwBjGMAZFLpUZlZlBK3tJF1dXX6D9MlxgGGEYbgsYCnggQiqrt97n65Ycx7iPJUheCdq8KSOKIvubrNTIzp159I578d/wAcy0/RbM4FKswpwGI4Wwq8H2789hkz6wHnyyfvV93sp575abTKatQa7cfPfK02ugRtrMikXweO9X+RsX9SPnM1LsvJUml5LXIDyQAV4Ui7HB/Cvwz3pyC8YLOb8wgELtpGA54u/UK/PJp9Vpx94x8D6HiuB+l8fQ/GQat4CyETiIqGraUqnCsb3KRzQI/PKk72w/ohHUImJ2zSE/e4RjuXcB6AB6gCQLFjn4rPKdQiG4mWUhVLNSONqrvB30OCDG4rjkdvkOixHbGpfa1svCUuwg1RS2HNU+7t8856HTYIVkjuSnQhqW9qs0rX6UpeZG9uwHHGX9JipHn/AElCrLuaU7SeGRgQfQFGyt3PmLW0H9sut4hhCkkvwGLDy3tAvcuNtr+ffuOMhm0cLu8pdrTazV248twRxyDsHb65S6l0+NmepHQPYlO1zW4L6SykKKHswatxvgkFlFexUjG6trVi60jsaUBAT8bkYWfwvO+z8/6l09NR1h4pPuslcdwfKBBH1HfLbdM6lpxsjnRoxwperHsB6ga/CznCEnFy1asiIvtMnB8iIcsSzV780F/U3+mfPtCTZDpQf6SR+irlronhsCfz9VOksopgAwIHcBieLoggUAAR9Mm8a9Fk1XlLE0fpLXueuWC7R2PwckoyalKuRTOqByv1HUmOGSQCyiM1f7Kk/wDLPsGpX0rvUtXYEEmquh9MkmRWUq1EEEEfQ56fRo4Lwt4eXWh9RqXZzuK1ddgCbPcDngChm5qfs+0jD0h0PsQ5PP4NYzKj8L6vSux0kyFG/pYi/pYIKkixyKy0mh6nN6ZJ44lPBKVu/Kh3/MZ5YxSVSjv++zJmeCYCnUZkZtzKsilvkh0F/nljoLeX1jUK3BfzK+tsrj/43lzw94Tl02saT0+VTKPVb0SCCRXfjnLniXwl/EOJYn8uZa55o12sjkEfIxGElFa4Yo3JdEjGyOe3c9vjv2yM6GIkihfJIs36jZ4vsSL+pH0zlPI6wvpDo3+t/LP7lb/bLvh3wpJHMdRqZN8p7AEkcivUeL44Aqh+ldVNt6iWyD7RIQujQKKHmj/hkzouhvelgPzHH/wjIvEPRRqoGjvabBU96Ydvy7j885jSdM6rDH5KNHsHAawSB9CRf7cZHcZ3Wh7Ow6of5Ev+w/8AwnOW8Bxb+nzKO5Zx+saZp6Poc0eiliMplldWA3MdqllqgTzXv/yz54N6JLpYpEl2+p9w2m/6QD7D4yu3JOvQMv7Mph5Uyf1Bw1fQqB/ipztc5Dqvg2VZjPo5PLdrJU8Cz3o0RRPO0isrtpursNpdFB/qBQH9QLH5ZmEnBYtMnB2bEMpAIPccex7Efjn594C6XBIZkmjVnQrQbuByG/QgfqM6jwt4Z/hFYs++R6LHnbx8D379zycz+t+DpDOdRpZPLkPJBJAJPcggHv7gijiabqTX8FNn/wAL6T/9PF/ujPuj6FpkffHFGHUkWo5BqiPxo5zp03V29JeNQf6vQD+oW/0GavhfwudLud5C8j/e5O3vfv8AeN/1H9ub0nb1EHQYxjOxRjGMAYxjAGRajVJGLdlQfLEKP1OS5wPR+lx9Q1+sl1K+akEnkxI3KLtvcdvYk0D+Z+lZbo1FXtncabWxyC43Rx8qwYfscarWxxDdI6IPlmCj9ScxdP4I00WpSeFWhZbBWM7UcH2da7fhX7DMTonTY9frdZNqVEohlMMSNyihO529rJ55+uLZcVz6Oz0nUYpQTHIkgHfYwb/A5DLpIWkYkjfQJG72UqQavtar/wBnOM8b9Hi0Pk63SoIXjkVXCelXRrsFRx7V+f0Feep9CGp648bFhE2mR5Qp2l1DUEJHNFtpP4ZHL0aUFzZ1Wk02kkO2N0YpXpWXdVE0SA3cFjyfn6Cvmog0cTAO8cbUQA0gU0SxHBN0Nxr/AKDOQ8deFodFAmq0a+TLE68qxIINjkEkd6/EWDeb0H2caMxVLGZJWHrlZm8xmPdrvjnJvihUau2bD6fyxG0ezYoe9z7R6yDe6j7/AJfGVNdOAd0skShwNlzlAvHO3sGvvf5Zx/SlI6R1PTMSw07zIt/3QAR+4J/PNXw14E002khl1KGaWSNDbM3pXaNiKAQAAtDMNZf3+C4qPLOhXSUkbb0CbEEpv0kJRUg9quxz7HIIBHK0gjaCYM24kS2QDVhlW7/UZyPhrwqsmr1WklZ30ulfdHEWO0mTlS1UTSjt2sk+5ux4q8OQ6CbR6rTL5R89I3Ck7SrXfBPwCPreTBVdFxV1Z0o6NB/pDzvO/n1flblvbs23t+9Vc3mp1dIzC3muETi2JCjv7luOe2cxpUDeIJT/AHNKoH5sn+eXftJW+l6n8EP6SJnRUk6OeO0uy7JoIWahKAZadVBT1UxcMoqyBZPGVohomZYlniLqTSB4yTZW12/+0dhYzmPEfSPO1fSorKh4WRipo7FRSwv6rY/PNTxT4D0Y0UzRQrG8UbOjLYNoCeTfN1XOP4N0tW+S11vWNoWhaKCfUFi60nZRUdAgIaHAqq7H8ovFHWdPp549wEjzPsYeYq+Xaqu5hRNVzz2/PMnqPVZn6f0uTzHV5JoUcqxUuDuB3Ueb22byb7QOiQHVaE+Um6bUqsp2i3HoFMfcVxkb1oqirV/ZvroNG7UsiO9E7VdSSPf0j2/Li+K4yv4SlGoBlbSyaUxtQDcbhRN8ovuxH5Zr6Dw5poH3wwRRvVbkQKaNWOPwGcHpOuTRdG1cnmO0gneNWZizKCY14JNihZHwc03RlLLj6P0Obq8CNteaJW+GdQf0JvLSsCLHbPzLpcXT0gVX6dqpHKje7aZmZmI9RDXY5+Kz34aXVDTdQg06TooG7S+apRwGLWqlvehxzwTfvkzK/Gd3qfEOmjbZJqIUb+60ig/mCeMuwzK6hlYMp7EGwfwI4z828P8AU+lw6dYtTAI5gKl86BmYvXqO7aeCbrtWdb4P0+iWJ/4Jw0bMWIDswVj7bWPp49qHt3yqVmZQrs38YxmzmMYxgDGMYAxjGAMYxgDGMYAxjGAMYxgDOFAn6drNS408uo02pbzLiG50fncCvxZP5Vz3Gd1jI1ZqMqOW6d4p1Gp1CLFo5Y4OfMknBjPbjYPc3+P5d8z4ln6bq9Qwgln02pfzAYRudHN7gUu65/QD6jO5xkxLkujhOqyTdUeKFdPNDpldZJZJl2Fgt0iLdm/n8O1c6McMn+m2fy38s6UJv2nZuEgat1VedVjGIz9HK/aXpZJOnSJGjyOzR0qKWPDAk0OfbOk0bkxoSCCVUkHgg0LBHzk2Mtbsl6o/OOn6GYafrIMMoMrymMFGBfdvHoFer27fOdn4XDDRaYOpVhFGCrAgghQCCDyO2amMijRZTyOQ8PQyr1bqDNG6xyCPa5UhWKAD0sRR7nt8Z8+0zTSPBAIo3kI1CMQiliAqvyaHHcZ2GMY6oZ/qs4nr8Go03Ul1sULzxPF5Uqx8uKNgge/Zf0INWMp+L+qarW6KSODR6hE9JcyrtdqZaWOMWx5ok9gAc/QsZHEqnVOuDidTBKeodMbypNqROHbYdqF46pjVA2Oxzo/EwY6LUBVZmMUgCqCSSUIAAHJ75p4y0Zcro/M9ToJ/9G9MQQyl451Z1CNahGflhVgc3zm99oOgmZdNNCjSHTzLIyLyxArsPfsBx8/TOuxkx0a+TdnP9I8TyaiYKuk1EcQUlpJh5dN7Kqc7vxBzmeheHJdR0rVwOjxSSTO6CRSvP8tlPIuiQRf45+jYy43yTOuDi9D40njjWOfQawzKApMce9GIFWGBrn6X+ea/Suo6yTTSSSadI5bYxRs55H9PmGvSfb/kubuMJPsOSfo5LTeNZAm3UaHWLKOGEcRkjJ/1Wvt/3ZyHwN0aVdRqtS8R06TkbIjW4AEncyjsee31P59njGPYy00kMYxmjAxjGAMYxgDGMYAxjGAMYxgDGMYAxjGAMYxgDGMYAxjGAMYxgDGMYAxjGAMYxgDGMYAxjGAMYxgDGMYAxjGAMYxgDGMYAxjGAMYxgDGMYAxjGAMYxgH/2Q=="/>
          <p:cNvSpPr>
            <a:spLocks noChangeAspect="1" noChangeArrowheads="1"/>
          </p:cNvSpPr>
          <p:nvPr/>
        </p:nvSpPr>
        <p:spPr bwMode="auto">
          <a:xfrm>
            <a:off x="47625"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aphicFrame>
        <p:nvGraphicFramePr>
          <p:cNvPr id="4" name="Διάγραμμα 3"/>
          <p:cNvGraphicFramePr/>
          <p:nvPr>
            <p:extLst>
              <p:ext uri="{D42A27DB-BD31-4B8C-83A1-F6EECF244321}">
                <p14:modId xmlns="" xmlns:p14="http://schemas.microsoft.com/office/powerpoint/2010/main" val="707497977"/>
              </p:ext>
            </p:extLst>
          </p:nvPr>
        </p:nvGraphicFramePr>
        <p:xfrm>
          <a:off x="251520" y="332656"/>
          <a:ext cx="8784976" cy="5445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4"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71521">
            <a:off x="5156580" y="3650950"/>
            <a:ext cx="2075862" cy="2139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5" name="Picture 7"/>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21379356">
            <a:off x="1497425" y="3667591"/>
            <a:ext cx="2160240" cy="2139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3691820251"/>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quarter" idx="10"/>
            <p:custDataLst>
              <p:tags r:id="rId2"/>
            </p:custDataLst>
          </p:nvPr>
        </p:nvSpPr>
        <p:spPr/>
        <p:txBody>
          <a:bodyPr/>
          <a:lstStyle/>
          <a:p>
            <a:r>
              <a:rPr lang="el-GR" dirty="0" smtClean="0"/>
              <a:t>Την ευθύνη για το περιεχόμενο αυτής της εισήγησης έχει η ομάδα εμπειρογνωμόνων του ΠΕΑΠ.</a:t>
            </a:r>
            <a:r>
              <a:rPr lang="el-GR" sz="1600" dirty="0" smtClean="0"/>
              <a:t> </a:t>
            </a:r>
          </a:p>
          <a:p>
            <a:pPr algn="ctr"/>
            <a:r>
              <a:rPr lang="el-GR" sz="1600" smtClean="0"/>
              <a:t>Εισηγήτρια </a:t>
            </a:r>
            <a:r>
              <a:rPr lang="el-GR" sz="1600" dirty="0" smtClean="0"/>
              <a:t>της παρούσας:</a:t>
            </a:r>
          </a:p>
          <a:p>
            <a:pPr algn="ctr"/>
            <a:r>
              <a:rPr lang="el-GR" sz="1600" b="1" dirty="0" smtClean="0">
                <a:solidFill>
                  <a:schemeClr val="accent1"/>
                </a:solidFill>
              </a:rPr>
              <a:t>Ευδοκία </a:t>
            </a:r>
            <a:r>
              <a:rPr lang="el-GR" sz="1600" b="1" dirty="0" err="1" smtClean="0">
                <a:solidFill>
                  <a:schemeClr val="accent1"/>
                </a:solidFill>
              </a:rPr>
              <a:t>Καραβά</a:t>
            </a:r>
            <a:endParaRPr lang="el-GR" b="1" dirty="0">
              <a:solidFill>
                <a:schemeClr val="accent1"/>
              </a:solidFill>
            </a:endParaRPr>
          </a:p>
        </p:txBody>
      </p:sp>
    </p:spTree>
    <p:custDataLst>
      <p:tags r:id="rId1"/>
    </p:custData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 xmlns:p14="http://schemas.microsoft.com/office/powerpoint/2010/main" val="238381570"/>
              </p:ext>
            </p:extLst>
          </p:nvPr>
        </p:nvGraphicFramePr>
        <p:xfrm>
          <a:off x="107504" y="1541016"/>
          <a:ext cx="89289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362472" y="985288"/>
            <a:ext cx="6419056" cy="571504"/>
          </a:xfrm>
        </p:spPr>
        <p:txBody>
          <a:bodyPr>
            <a:normAutofit/>
          </a:bodyPr>
          <a:lstStyle/>
          <a:p>
            <a:r>
              <a:rPr lang="el-GR" dirty="0" smtClean="0"/>
              <a:t>Η επιμορφωτική πολιτική στη χώρα μας…</a:t>
            </a:r>
            <a:endParaRPr lang="el-GR" dirty="0"/>
          </a:p>
        </p:txBody>
      </p:sp>
      <p:sp>
        <p:nvSpPr>
          <p:cNvPr id="2" name="Content Placeholder 1"/>
          <p:cNvSpPr>
            <a:spLocks noGrp="1"/>
          </p:cNvSpPr>
          <p:nvPr>
            <p:ph type="body" sz="quarter" idx="14"/>
          </p:nvPr>
        </p:nvSpPr>
        <p:spPr>
          <a:xfrm>
            <a:off x="899592" y="5013176"/>
            <a:ext cx="8248594" cy="1008112"/>
          </a:xfrm>
        </p:spPr>
        <p:txBody>
          <a:bodyPr>
            <a:noAutofit/>
          </a:bodyPr>
          <a:lstStyle/>
          <a:p>
            <a:pPr>
              <a:buNone/>
            </a:pPr>
            <a:r>
              <a:rPr lang="el-GR" sz="1600" b="1" dirty="0" smtClean="0">
                <a:latin typeface="+mn-lt"/>
                <a:cs typeface="Arial" pitchFamily="34" charset="0"/>
              </a:rPr>
              <a:t> </a:t>
            </a:r>
          </a:p>
          <a:p>
            <a:pPr>
              <a:buNone/>
            </a:pPr>
            <a:r>
              <a:rPr lang="el-GR" sz="1600" b="1" dirty="0" smtClean="0">
                <a:latin typeface="+mn-lt"/>
                <a:cs typeface="Arial" pitchFamily="34" charset="0"/>
              </a:rPr>
              <a:t>  </a:t>
            </a:r>
          </a:p>
          <a:p>
            <a:endParaRPr lang="el-GR" sz="1600" b="1" dirty="0">
              <a:latin typeface="+mn-lt"/>
            </a:endParaRPr>
          </a:p>
        </p:txBody>
      </p:sp>
    </p:spTree>
    <p:extLst>
      <p:ext uri="{BB962C8B-B14F-4D97-AF65-F5344CB8AC3E}">
        <p14:creationId xmlns="" xmlns:p14="http://schemas.microsoft.com/office/powerpoint/2010/main" val="3082891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6FBB73C-288C-4E75-A5E3-6BCD418AA663}"/>
                                            </p:graphicEl>
                                          </p:spTgt>
                                        </p:tgtEl>
                                        <p:attrNameLst>
                                          <p:attrName>style.visibility</p:attrName>
                                        </p:attrNameLst>
                                      </p:cBhvr>
                                      <p:to>
                                        <p:strVal val="visible"/>
                                      </p:to>
                                    </p:set>
                                    <p:animEffect transition="in" filter="fade">
                                      <p:cBhvr>
                                        <p:cTn id="7" dur="500"/>
                                        <p:tgtEl>
                                          <p:spTgt spid="5">
                                            <p:graphicEl>
                                              <a:dgm id="{C6FBB73C-288C-4E75-A5E3-6BCD418AA66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ACDD3E10-D3D4-4FCB-BE36-A2FB39F5F694}"/>
                                            </p:graphicEl>
                                          </p:spTgt>
                                        </p:tgtEl>
                                        <p:attrNameLst>
                                          <p:attrName>style.visibility</p:attrName>
                                        </p:attrNameLst>
                                      </p:cBhvr>
                                      <p:to>
                                        <p:strVal val="visible"/>
                                      </p:to>
                                    </p:set>
                                    <p:animEffect transition="in" filter="fade">
                                      <p:cBhvr>
                                        <p:cTn id="10" dur="500"/>
                                        <p:tgtEl>
                                          <p:spTgt spid="5">
                                            <p:graphicEl>
                                              <a:dgm id="{ACDD3E10-D3D4-4FCB-BE36-A2FB39F5F69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CC256191-5953-4DEA-A7A7-5D8B2FC47A16}"/>
                                            </p:graphicEl>
                                          </p:spTgt>
                                        </p:tgtEl>
                                        <p:attrNameLst>
                                          <p:attrName>style.visibility</p:attrName>
                                        </p:attrNameLst>
                                      </p:cBhvr>
                                      <p:to>
                                        <p:strVal val="visible"/>
                                      </p:to>
                                    </p:set>
                                    <p:animEffect transition="in" filter="fade">
                                      <p:cBhvr>
                                        <p:cTn id="15" dur="500"/>
                                        <p:tgtEl>
                                          <p:spTgt spid="5">
                                            <p:graphicEl>
                                              <a:dgm id="{CC256191-5953-4DEA-A7A7-5D8B2FC47A1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6B5BA38D-4339-45FD-B387-C04641799238}"/>
                                            </p:graphicEl>
                                          </p:spTgt>
                                        </p:tgtEl>
                                        <p:attrNameLst>
                                          <p:attrName>style.visibility</p:attrName>
                                        </p:attrNameLst>
                                      </p:cBhvr>
                                      <p:to>
                                        <p:strVal val="visible"/>
                                      </p:to>
                                    </p:set>
                                    <p:animEffect transition="in" filter="fade">
                                      <p:cBhvr>
                                        <p:cTn id="18" dur="500"/>
                                        <p:tgtEl>
                                          <p:spTgt spid="5">
                                            <p:graphicEl>
                                              <a:dgm id="{6B5BA38D-4339-45FD-B387-C0464179923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7B756B35-A9C5-4838-8E16-C81B25392B0F}"/>
                                            </p:graphicEl>
                                          </p:spTgt>
                                        </p:tgtEl>
                                        <p:attrNameLst>
                                          <p:attrName>style.visibility</p:attrName>
                                        </p:attrNameLst>
                                      </p:cBhvr>
                                      <p:to>
                                        <p:strVal val="visible"/>
                                      </p:to>
                                    </p:set>
                                    <p:animEffect transition="in" filter="fade">
                                      <p:cBhvr>
                                        <p:cTn id="23" dur="500"/>
                                        <p:tgtEl>
                                          <p:spTgt spid="5">
                                            <p:graphicEl>
                                              <a:dgm id="{7B756B35-A9C5-4838-8E16-C81B25392B0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B77A23A7-AADA-45A2-86E4-A434B270615C}"/>
                                            </p:graphicEl>
                                          </p:spTgt>
                                        </p:tgtEl>
                                        <p:attrNameLst>
                                          <p:attrName>style.visibility</p:attrName>
                                        </p:attrNameLst>
                                      </p:cBhvr>
                                      <p:to>
                                        <p:strVal val="visible"/>
                                      </p:to>
                                    </p:set>
                                    <p:animEffect transition="in" filter="fade">
                                      <p:cBhvr>
                                        <p:cTn id="26" dur="500"/>
                                        <p:tgtEl>
                                          <p:spTgt spid="5">
                                            <p:graphicEl>
                                              <a:dgm id="{B77A23A7-AADA-45A2-86E4-A434B270615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18D761D1-A921-4CA1-99E5-EC42F6CE8309}"/>
                                            </p:graphicEl>
                                          </p:spTgt>
                                        </p:tgtEl>
                                        <p:attrNameLst>
                                          <p:attrName>style.visibility</p:attrName>
                                        </p:attrNameLst>
                                      </p:cBhvr>
                                      <p:to>
                                        <p:strVal val="visible"/>
                                      </p:to>
                                    </p:set>
                                    <p:animEffect transition="in" filter="fade">
                                      <p:cBhvr>
                                        <p:cTn id="31" dur="500"/>
                                        <p:tgtEl>
                                          <p:spTgt spid="5">
                                            <p:graphicEl>
                                              <a:dgm id="{18D761D1-A921-4CA1-99E5-EC42F6CE8309}"/>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6AE51953-E499-45A7-A09D-636707DC9EB1}"/>
                                            </p:graphicEl>
                                          </p:spTgt>
                                        </p:tgtEl>
                                        <p:attrNameLst>
                                          <p:attrName>style.visibility</p:attrName>
                                        </p:attrNameLst>
                                      </p:cBhvr>
                                      <p:to>
                                        <p:strVal val="visible"/>
                                      </p:to>
                                    </p:set>
                                    <p:animEffect transition="in" filter="fade">
                                      <p:cBhvr>
                                        <p:cTn id="34" dur="500"/>
                                        <p:tgtEl>
                                          <p:spTgt spid="5">
                                            <p:graphicEl>
                                              <a:dgm id="{6AE51953-E499-45A7-A09D-636707DC9EB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fade">
                                      <p:cBhvr>
                                        <p:cTn id="39" dur="75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fade">
                                      <p:cBhvr>
                                        <p:cTn id="44"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0728"/>
            <a:ext cx="8258122" cy="1008112"/>
          </a:xfrm>
        </p:spPr>
        <p:txBody>
          <a:bodyPr>
            <a:noAutofit/>
          </a:bodyPr>
          <a:lstStyle/>
          <a:p>
            <a:pPr>
              <a:lnSpc>
                <a:spcPct val="95000"/>
              </a:lnSpc>
            </a:pPr>
            <a:r>
              <a:rPr lang="el-GR" sz="2600" dirty="0" smtClean="0"/>
              <a:t>Προτάσεις για την επιμόρφωση εκπαιδευτικών διευθυντών και Σχ. Συμβούλων (2008)</a:t>
            </a:r>
            <a:endParaRPr lang="el-GR" sz="2600" i="1" dirty="0"/>
          </a:p>
        </p:txBody>
      </p:sp>
      <p:sp>
        <p:nvSpPr>
          <p:cNvPr id="4" name="Ορθογώνιο 3"/>
          <p:cNvSpPr/>
          <p:nvPr/>
        </p:nvSpPr>
        <p:spPr>
          <a:xfrm>
            <a:off x="1907704" y="6236295"/>
            <a:ext cx="5256584" cy="577081"/>
          </a:xfrm>
          <a:prstGeom prst="rect">
            <a:avLst/>
          </a:prstGeom>
        </p:spPr>
        <p:txBody>
          <a:bodyPr wrap="square">
            <a:spAutoFit/>
          </a:bodyPr>
          <a:lstStyle/>
          <a:p>
            <a:r>
              <a:rPr lang="el-GR" sz="1050" i="1" dirty="0"/>
              <a:t>Δούκας, Χρ. και άλλοι. 2008. Επιμόρφωση Εκπαιδευτικών, στο Η Ποιότητα στην </a:t>
            </a:r>
            <a:r>
              <a:rPr lang="el-GR" sz="1050" i="1" dirty="0" smtClean="0"/>
              <a:t>Εκπαίδευση: </a:t>
            </a:r>
            <a:r>
              <a:rPr lang="el-GR" sz="1050" i="1" dirty="0"/>
              <a:t>Έρευνα για την αξιολόγηση ποιοτικών χαρακτηριστικών του συστήματος πρωτοβάθμιας και δευτεροβάθμιας εκπαίδευσης. </a:t>
            </a:r>
            <a:r>
              <a:rPr lang="el-GR" sz="1050" i="1" dirty="0" err="1"/>
              <a:t>Βλάχος</a:t>
            </a:r>
            <a:r>
              <a:rPr lang="el-GR" sz="1050" i="1" dirty="0"/>
              <a:t> , Δ. και άλλοι (</a:t>
            </a:r>
            <a:r>
              <a:rPr lang="el-GR" sz="1050" i="1" dirty="0" err="1"/>
              <a:t>επ</a:t>
            </a:r>
            <a:r>
              <a:rPr lang="el-GR" sz="1050" i="1" dirty="0"/>
              <a:t>.) Αθήνα</a:t>
            </a:r>
            <a:r>
              <a:rPr lang="el-GR" sz="1050" i="1" dirty="0" smtClean="0"/>
              <a:t>: Παιδαγωγικό </a:t>
            </a:r>
            <a:r>
              <a:rPr lang="el-GR" sz="1050" i="1" dirty="0"/>
              <a:t>Ινστιτούτο</a:t>
            </a:r>
            <a:endParaRPr lang="en-US" sz="1050" i="1" dirty="0"/>
          </a:p>
        </p:txBody>
      </p:sp>
      <p:graphicFrame>
        <p:nvGraphicFramePr>
          <p:cNvPr id="7" name="Διάγραμμα 6"/>
          <p:cNvGraphicFramePr/>
          <p:nvPr>
            <p:extLst>
              <p:ext uri="{D42A27DB-BD31-4B8C-83A1-F6EECF244321}">
                <p14:modId xmlns="" xmlns:p14="http://schemas.microsoft.com/office/powerpoint/2010/main" val="2542863223"/>
              </p:ext>
            </p:extLst>
          </p:nvPr>
        </p:nvGraphicFramePr>
        <p:xfrm>
          <a:off x="647564" y="2294845"/>
          <a:ext cx="8244916" cy="3798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5"/>
          <p:cNvSpPr/>
          <p:nvPr/>
        </p:nvSpPr>
        <p:spPr>
          <a:xfrm>
            <a:off x="611560" y="1916832"/>
            <a:ext cx="4572000" cy="369332"/>
          </a:xfrm>
          <a:prstGeom prst="rect">
            <a:avLst/>
          </a:prstGeom>
        </p:spPr>
        <p:txBody>
          <a:bodyPr>
            <a:spAutoFit/>
          </a:bodyPr>
          <a:lstStyle/>
          <a:p>
            <a:r>
              <a:rPr lang="el-GR" b="1" dirty="0"/>
              <a:t>Η επιμόρφωση πρέπει να</a:t>
            </a:r>
            <a:r>
              <a:rPr lang="el-GR" b="1" dirty="0" smtClean="0"/>
              <a:t>:</a:t>
            </a:r>
            <a:endParaRPr lang="en-US" b="1" dirty="0"/>
          </a:p>
        </p:txBody>
      </p:sp>
    </p:spTree>
    <p:extLst>
      <p:ext uri="{BB962C8B-B14F-4D97-AF65-F5344CB8AC3E}">
        <p14:creationId xmlns="" xmlns:p14="http://schemas.microsoft.com/office/powerpoint/2010/main" val="13131066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7B057F-5691-49C4-A6F5-857FEA142DE6}"/>
                                            </p:graphicEl>
                                          </p:spTgt>
                                        </p:tgtEl>
                                        <p:attrNameLst>
                                          <p:attrName>style.visibility</p:attrName>
                                        </p:attrNameLst>
                                      </p:cBhvr>
                                      <p:to>
                                        <p:strVal val="visible"/>
                                      </p:to>
                                    </p:set>
                                    <p:animEffect transition="in" filter="fade">
                                      <p:cBhvr>
                                        <p:cTn id="12" dur="500"/>
                                        <p:tgtEl>
                                          <p:spTgt spid="7">
                                            <p:graphicEl>
                                              <a:dgm id="{047B057F-5691-49C4-A6F5-857FEA142DE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8C5083BA-8E52-4FBE-949D-1126FD9B337F}"/>
                                            </p:graphicEl>
                                          </p:spTgt>
                                        </p:tgtEl>
                                        <p:attrNameLst>
                                          <p:attrName>style.visibility</p:attrName>
                                        </p:attrNameLst>
                                      </p:cBhvr>
                                      <p:to>
                                        <p:strVal val="visible"/>
                                      </p:to>
                                    </p:set>
                                    <p:animEffect transition="in" filter="fade">
                                      <p:cBhvr>
                                        <p:cTn id="17" dur="500"/>
                                        <p:tgtEl>
                                          <p:spTgt spid="7">
                                            <p:graphicEl>
                                              <a:dgm id="{8C5083BA-8E52-4FBE-949D-1126FD9B337F}"/>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graphicEl>
                                              <a:dgm id="{3C600230-E8C7-4A8A-94E4-4C913567CB37}"/>
                                            </p:graphicEl>
                                          </p:spTgt>
                                        </p:tgtEl>
                                        <p:attrNameLst>
                                          <p:attrName>style.visibility</p:attrName>
                                        </p:attrNameLst>
                                      </p:cBhvr>
                                      <p:to>
                                        <p:strVal val="visible"/>
                                      </p:to>
                                    </p:set>
                                    <p:animEffect transition="in" filter="fade">
                                      <p:cBhvr>
                                        <p:cTn id="20" dur="500"/>
                                        <p:tgtEl>
                                          <p:spTgt spid="7">
                                            <p:graphicEl>
                                              <a:dgm id="{3C600230-E8C7-4A8A-94E4-4C913567CB3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graphicEl>
                                              <a:dgm id="{E475BF58-222E-4750-AFFF-461DA4B24683}"/>
                                            </p:graphicEl>
                                          </p:spTgt>
                                        </p:tgtEl>
                                        <p:attrNameLst>
                                          <p:attrName>style.visibility</p:attrName>
                                        </p:attrNameLst>
                                      </p:cBhvr>
                                      <p:to>
                                        <p:strVal val="visible"/>
                                      </p:to>
                                    </p:set>
                                    <p:animEffect transition="in" filter="fade">
                                      <p:cBhvr>
                                        <p:cTn id="25" dur="500"/>
                                        <p:tgtEl>
                                          <p:spTgt spid="7">
                                            <p:graphicEl>
                                              <a:dgm id="{E475BF58-222E-4750-AFFF-461DA4B24683}"/>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graphicEl>
                                              <a:dgm id="{5AD642E0-F5F3-4929-B48A-933795A1A7E0}"/>
                                            </p:graphicEl>
                                          </p:spTgt>
                                        </p:tgtEl>
                                        <p:attrNameLst>
                                          <p:attrName>style.visibility</p:attrName>
                                        </p:attrNameLst>
                                      </p:cBhvr>
                                      <p:to>
                                        <p:strVal val="visible"/>
                                      </p:to>
                                    </p:set>
                                    <p:animEffect transition="in" filter="fade">
                                      <p:cBhvr>
                                        <p:cTn id="28" dur="500"/>
                                        <p:tgtEl>
                                          <p:spTgt spid="7">
                                            <p:graphicEl>
                                              <a:dgm id="{5AD642E0-F5F3-4929-B48A-933795A1A7E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graphicEl>
                                              <a:dgm id="{FB769896-2389-46A8-8021-515032B1257C}"/>
                                            </p:graphicEl>
                                          </p:spTgt>
                                        </p:tgtEl>
                                        <p:attrNameLst>
                                          <p:attrName>style.visibility</p:attrName>
                                        </p:attrNameLst>
                                      </p:cBhvr>
                                      <p:to>
                                        <p:strVal val="visible"/>
                                      </p:to>
                                    </p:set>
                                    <p:animEffect transition="in" filter="fade">
                                      <p:cBhvr>
                                        <p:cTn id="33" dur="500"/>
                                        <p:tgtEl>
                                          <p:spTgt spid="7">
                                            <p:graphicEl>
                                              <a:dgm id="{FB769896-2389-46A8-8021-515032B1257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graphicEl>
                                              <a:dgm id="{736CC9FF-85A4-4DB2-933A-8F49A2E83E04}"/>
                                            </p:graphicEl>
                                          </p:spTgt>
                                        </p:tgtEl>
                                        <p:attrNameLst>
                                          <p:attrName>style.visibility</p:attrName>
                                        </p:attrNameLst>
                                      </p:cBhvr>
                                      <p:to>
                                        <p:strVal val="visible"/>
                                      </p:to>
                                    </p:set>
                                    <p:animEffect transition="in" filter="fade">
                                      <p:cBhvr>
                                        <p:cTn id="36" dur="500"/>
                                        <p:tgtEl>
                                          <p:spTgt spid="7">
                                            <p:graphicEl>
                                              <a:dgm id="{736CC9FF-85A4-4DB2-933A-8F49A2E83E0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graphicEl>
                                              <a:dgm id="{0B199E53-8400-4F2F-AEC5-D66A10F7C947}"/>
                                            </p:graphicEl>
                                          </p:spTgt>
                                        </p:tgtEl>
                                        <p:attrNameLst>
                                          <p:attrName>style.visibility</p:attrName>
                                        </p:attrNameLst>
                                      </p:cBhvr>
                                      <p:to>
                                        <p:strVal val="visible"/>
                                      </p:to>
                                    </p:set>
                                    <p:animEffect transition="in" filter="fade">
                                      <p:cBhvr>
                                        <p:cTn id="41" dur="500"/>
                                        <p:tgtEl>
                                          <p:spTgt spid="7">
                                            <p:graphicEl>
                                              <a:dgm id="{0B199E53-8400-4F2F-AEC5-D66A10F7C947}"/>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graphicEl>
                                              <a:dgm id="{CF96AF57-3173-409D-977F-A992E1DB18DA}"/>
                                            </p:graphicEl>
                                          </p:spTgt>
                                        </p:tgtEl>
                                        <p:attrNameLst>
                                          <p:attrName>style.visibility</p:attrName>
                                        </p:attrNameLst>
                                      </p:cBhvr>
                                      <p:to>
                                        <p:strVal val="visible"/>
                                      </p:to>
                                    </p:set>
                                    <p:animEffect transition="in" filter="fade">
                                      <p:cBhvr>
                                        <p:cTn id="44" dur="500"/>
                                        <p:tgtEl>
                                          <p:spTgt spid="7">
                                            <p:graphicEl>
                                              <a:dgm id="{CF96AF57-3173-409D-977F-A992E1DB18DA}"/>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graphicEl>
                                              <a:dgm id="{A6E18554-0D7B-424F-8896-2F1E0966E3A8}"/>
                                            </p:graphicEl>
                                          </p:spTgt>
                                        </p:tgtEl>
                                        <p:attrNameLst>
                                          <p:attrName>style.visibility</p:attrName>
                                        </p:attrNameLst>
                                      </p:cBhvr>
                                      <p:to>
                                        <p:strVal val="visible"/>
                                      </p:to>
                                    </p:set>
                                    <p:animEffect transition="in" filter="fade">
                                      <p:cBhvr>
                                        <p:cTn id="49" dur="500"/>
                                        <p:tgtEl>
                                          <p:spTgt spid="7">
                                            <p:graphicEl>
                                              <a:dgm id="{A6E18554-0D7B-424F-8896-2F1E0966E3A8}"/>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graphicEl>
                                              <a:dgm id="{47EA1267-BD9D-45F5-8D60-76F5C60E8ED3}"/>
                                            </p:graphicEl>
                                          </p:spTgt>
                                        </p:tgtEl>
                                        <p:attrNameLst>
                                          <p:attrName>style.visibility</p:attrName>
                                        </p:attrNameLst>
                                      </p:cBhvr>
                                      <p:to>
                                        <p:strVal val="visible"/>
                                      </p:to>
                                    </p:set>
                                    <p:animEffect transition="in" filter="fade">
                                      <p:cBhvr>
                                        <p:cTn id="52" dur="500"/>
                                        <p:tgtEl>
                                          <p:spTgt spid="7">
                                            <p:graphicEl>
                                              <a:dgm id="{47EA1267-BD9D-45F5-8D60-76F5C60E8ED3}"/>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9C23C63E-F8AF-4FFB-B11C-1D2369C1540E}"/>
                                            </p:graphicEl>
                                          </p:spTgt>
                                        </p:tgtEl>
                                        <p:attrNameLst>
                                          <p:attrName>style.visibility</p:attrName>
                                        </p:attrNameLst>
                                      </p:cBhvr>
                                      <p:to>
                                        <p:strVal val="visible"/>
                                      </p:to>
                                    </p:set>
                                    <p:animEffect transition="in" filter="fade">
                                      <p:cBhvr>
                                        <p:cTn id="57" dur="500"/>
                                        <p:tgtEl>
                                          <p:spTgt spid="7">
                                            <p:graphicEl>
                                              <a:dgm id="{9C23C63E-F8AF-4FFB-B11C-1D2369C1540E}"/>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graphicEl>
                                              <a:dgm id="{8532EADF-6624-4B4E-BFF5-5338CA74CBEA}"/>
                                            </p:graphicEl>
                                          </p:spTgt>
                                        </p:tgtEl>
                                        <p:attrNameLst>
                                          <p:attrName>style.visibility</p:attrName>
                                        </p:attrNameLst>
                                      </p:cBhvr>
                                      <p:to>
                                        <p:strVal val="visible"/>
                                      </p:to>
                                    </p:set>
                                    <p:animEffect transition="in" filter="fade">
                                      <p:cBhvr>
                                        <p:cTn id="60" dur="500"/>
                                        <p:tgtEl>
                                          <p:spTgt spid="7">
                                            <p:graphicEl>
                                              <a:dgm id="{8532EADF-6624-4B4E-BFF5-5338CA74CB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0728"/>
            <a:ext cx="8258122" cy="571504"/>
          </a:xfrm>
        </p:spPr>
        <p:txBody>
          <a:bodyPr>
            <a:normAutofit/>
          </a:bodyPr>
          <a:lstStyle/>
          <a:p>
            <a:r>
              <a:rPr lang="el-GR" dirty="0" smtClean="0"/>
              <a:t>Οι απόψεις των εκπαιδευτικών για την επιμόρφωση…</a:t>
            </a:r>
            <a:endParaRPr lang="el-GR" dirty="0"/>
          </a:p>
        </p:txBody>
      </p:sp>
      <p:sp>
        <p:nvSpPr>
          <p:cNvPr id="2" name="Content Placeholder 1"/>
          <p:cNvSpPr>
            <a:spLocks noGrp="1"/>
          </p:cNvSpPr>
          <p:nvPr>
            <p:ph type="body" sz="quarter" idx="14"/>
          </p:nvPr>
        </p:nvSpPr>
        <p:spPr>
          <a:xfrm>
            <a:off x="1907704" y="6156160"/>
            <a:ext cx="5040560" cy="701840"/>
          </a:xfrm>
        </p:spPr>
        <p:txBody>
          <a:bodyPr>
            <a:normAutofit fontScale="92500"/>
          </a:bodyPr>
          <a:lstStyle/>
          <a:p>
            <a:pPr marL="92075" indent="0">
              <a:buNone/>
            </a:pPr>
            <a:r>
              <a:rPr lang="el-GR" sz="1400" dirty="0" smtClean="0">
                <a:latin typeface="+mn-lt"/>
                <a:cs typeface="Arial" pitchFamily="34" charset="0"/>
              </a:rPr>
              <a:t>(Παπαναούμ 2003, Πατούνα 2005, Κατσαντά 2005, Βαλμάς 2006, Καζαντζής 2007, Μπατσούτα και Παπαγιαννίδου 2006, Φώκιαλη και Ράπτης 2008, ΟΕΠΕΚ 2007, 2008, ΠΙ 2009, 2010, Βεργίδης 2010) </a:t>
            </a:r>
          </a:p>
          <a:p>
            <a:endParaRPr lang="el-GR" sz="1400" dirty="0">
              <a:latin typeface="+mn-lt"/>
            </a:endParaRPr>
          </a:p>
        </p:txBody>
      </p:sp>
      <p:graphicFrame>
        <p:nvGraphicFramePr>
          <p:cNvPr id="4" name="Διάγραμμα 3"/>
          <p:cNvGraphicFramePr/>
          <p:nvPr>
            <p:extLst>
              <p:ext uri="{D42A27DB-BD31-4B8C-83A1-F6EECF244321}">
                <p14:modId xmlns="" xmlns:p14="http://schemas.microsoft.com/office/powerpoint/2010/main" val="2246032913"/>
              </p:ext>
            </p:extLst>
          </p:nvPr>
        </p:nvGraphicFramePr>
        <p:xfrm>
          <a:off x="971600" y="1541016"/>
          <a:ext cx="7344816"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230897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0C7E9D4-6CCC-4423-B15F-FB1BCEAEE6EC}"/>
                                            </p:graphicEl>
                                          </p:spTgt>
                                        </p:tgtEl>
                                        <p:attrNameLst>
                                          <p:attrName>style.visibility</p:attrName>
                                        </p:attrNameLst>
                                      </p:cBhvr>
                                      <p:to>
                                        <p:strVal val="visible"/>
                                      </p:to>
                                    </p:set>
                                    <p:animEffect transition="in" filter="fade">
                                      <p:cBhvr>
                                        <p:cTn id="7" dur="500"/>
                                        <p:tgtEl>
                                          <p:spTgt spid="4">
                                            <p:graphicEl>
                                              <a:dgm id="{00C7E9D4-6CCC-4423-B15F-FB1BCEAEE6EC}"/>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58D9D6FC-FA41-4A4B-AEAD-32FD69DD02BB}"/>
                                            </p:graphicEl>
                                          </p:spTgt>
                                        </p:tgtEl>
                                        <p:attrNameLst>
                                          <p:attrName>style.visibility</p:attrName>
                                        </p:attrNameLst>
                                      </p:cBhvr>
                                      <p:to>
                                        <p:strVal val="visible"/>
                                      </p:to>
                                    </p:set>
                                    <p:animEffect transition="in" filter="fade">
                                      <p:cBhvr>
                                        <p:cTn id="11" dur="500"/>
                                        <p:tgtEl>
                                          <p:spTgt spid="4">
                                            <p:graphicEl>
                                              <a:dgm id="{58D9D6FC-FA41-4A4B-AEAD-32FD69DD02B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ECD85B3A-1D49-43A6-B5DE-C5D5D4585877}"/>
                                            </p:graphicEl>
                                          </p:spTgt>
                                        </p:tgtEl>
                                        <p:attrNameLst>
                                          <p:attrName>style.visibility</p:attrName>
                                        </p:attrNameLst>
                                      </p:cBhvr>
                                      <p:to>
                                        <p:strVal val="visible"/>
                                      </p:to>
                                    </p:set>
                                    <p:animEffect transition="in" filter="fade">
                                      <p:cBhvr>
                                        <p:cTn id="16" dur="500"/>
                                        <p:tgtEl>
                                          <p:spTgt spid="4">
                                            <p:graphicEl>
                                              <a:dgm id="{ECD85B3A-1D49-43A6-B5DE-C5D5D45858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205416573"/>
              </p:ext>
            </p:extLst>
          </p:nvPr>
        </p:nvGraphicFramePr>
        <p:xfrm>
          <a:off x="179512" y="1454436"/>
          <a:ext cx="8784975" cy="4438641"/>
        </p:xfrm>
        <a:graphic>
          <a:graphicData uri="http://schemas.openxmlformats.org/drawingml/2006/table">
            <a:tbl>
              <a:tblPr>
                <a:tableStyleId>{BC89EF96-8CEA-46FF-86C4-4CE0E7609802}</a:tableStyleId>
              </a:tblPr>
              <a:tblGrid>
                <a:gridCol w="2511589"/>
                <a:gridCol w="1736883"/>
                <a:gridCol w="2016224"/>
                <a:gridCol w="2520279"/>
              </a:tblGrid>
              <a:tr h="1254484">
                <a:tc>
                  <a:txBody>
                    <a:bodyPr/>
                    <a:lstStyle/>
                    <a:p>
                      <a:pPr>
                        <a:lnSpc>
                          <a:spcPct val="115000"/>
                        </a:lnSpc>
                        <a:spcAft>
                          <a:spcPts val="0"/>
                        </a:spcAft>
                      </a:pPr>
                      <a:r>
                        <a:rPr lang="el-GR" sz="1600" b="1" dirty="0"/>
                        <a:t>Δραστηριότητες επιμόρφωσης</a:t>
                      </a:r>
                      <a:endParaRPr lang="el-GR" sz="1600" b="1" dirty="0">
                        <a:latin typeface="Calibri"/>
                        <a:ea typeface="Calibri"/>
                        <a:cs typeface="Times New Roman"/>
                      </a:endParaRPr>
                    </a:p>
                  </a:txBody>
                  <a:tcPr marL="33621" marR="33621" marT="0" marB="0"/>
                </a:tc>
                <a:tc>
                  <a:txBody>
                    <a:bodyPr/>
                    <a:lstStyle/>
                    <a:p>
                      <a:pPr algn="ctr">
                        <a:lnSpc>
                          <a:spcPct val="115000"/>
                        </a:lnSpc>
                        <a:spcAft>
                          <a:spcPts val="0"/>
                        </a:spcAft>
                      </a:pPr>
                      <a:r>
                        <a:rPr lang="el-GR" sz="1600" b="1" dirty="0"/>
                        <a:t>Γνωστικό επίπεδο (% </a:t>
                      </a:r>
                      <a:r>
                        <a:rPr lang="el-GR" sz="1600" b="1" dirty="0" err="1" smtClean="0"/>
                        <a:t>επιμ</a:t>
                      </a:r>
                      <a:r>
                        <a:rPr lang="el-GR" sz="1600" b="1" dirty="0" smtClean="0"/>
                        <a:t>/</a:t>
                      </a:r>
                      <a:r>
                        <a:rPr lang="el-GR" sz="1600" b="1" dirty="0" err="1" smtClean="0"/>
                        <a:t>μενων</a:t>
                      </a:r>
                      <a:r>
                        <a:rPr lang="el-GR" sz="1600" b="1" dirty="0" smtClean="0"/>
                        <a:t> που </a:t>
                      </a:r>
                      <a:r>
                        <a:rPr lang="el-GR" sz="1600" b="1" dirty="0"/>
                        <a:t>κατανοούν τη νέα </a:t>
                      </a:r>
                      <a:r>
                        <a:rPr lang="el-GR" sz="1600" b="1" dirty="0" smtClean="0"/>
                        <a:t>τεχνική)</a:t>
                      </a:r>
                      <a:endParaRPr lang="el-GR" sz="1600" b="1" dirty="0">
                        <a:latin typeface="Calibri"/>
                        <a:ea typeface="Calibri"/>
                        <a:cs typeface="Times New Roman"/>
                      </a:endParaRPr>
                    </a:p>
                  </a:txBody>
                  <a:tcPr marL="33621" marR="33621" marT="0" marB="0"/>
                </a:tc>
                <a:tc>
                  <a:txBody>
                    <a:bodyPr/>
                    <a:lstStyle/>
                    <a:p>
                      <a:pPr algn="ctr">
                        <a:lnSpc>
                          <a:spcPct val="115000"/>
                        </a:lnSpc>
                        <a:spcAft>
                          <a:spcPts val="0"/>
                        </a:spcAft>
                      </a:pPr>
                      <a:r>
                        <a:rPr lang="el-GR" sz="1600" b="1" dirty="0"/>
                        <a:t>Επίπεδο δεξιότητας </a:t>
                      </a:r>
                      <a:r>
                        <a:rPr lang="el-GR" sz="1600" b="1" dirty="0" smtClean="0"/>
                        <a:t/>
                      </a:r>
                      <a:br>
                        <a:rPr lang="el-GR" sz="1600" b="1" dirty="0" smtClean="0"/>
                      </a:br>
                      <a:r>
                        <a:rPr lang="el-GR" sz="1600" b="1" dirty="0" smtClean="0"/>
                        <a:t>(% που </a:t>
                      </a:r>
                      <a:r>
                        <a:rPr lang="el-GR" sz="1600" b="1" dirty="0"/>
                        <a:t>μπορούν να εφαρμόσουν τη νέα τεχνική)</a:t>
                      </a:r>
                      <a:endParaRPr lang="el-GR" sz="1600" b="1" dirty="0">
                        <a:latin typeface="Calibri"/>
                        <a:ea typeface="Calibri"/>
                        <a:cs typeface="Times New Roman"/>
                      </a:endParaRPr>
                    </a:p>
                  </a:txBody>
                  <a:tcPr marL="33621" marR="33621" marT="0" marB="0"/>
                </a:tc>
                <a:tc>
                  <a:txBody>
                    <a:bodyPr/>
                    <a:lstStyle/>
                    <a:p>
                      <a:pPr algn="ctr">
                        <a:lnSpc>
                          <a:spcPct val="115000"/>
                        </a:lnSpc>
                        <a:spcAft>
                          <a:spcPts val="0"/>
                        </a:spcAft>
                      </a:pPr>
                      <a:r>
                        <a:rPr lang="el-GR" sz="1600" b="1" dirty="0"/>
                        <a:t>Εφαρμογή στη καθημερινή διδακτική πρακτική (% </a:t>
                      </a:r>
                      <a:r>
                        <a:rPr lang="el-GR" sz="1600" b="1" dirty="0" smtClean="0"/>
                        <a:t>που </a:t>
                      </a:r>
                      <a:r>
                        <a:rPr lang="el-GR" sz="1600" b="1" dirty="0"/>
                        <a:t>εφαρμόζουν συστηματικά τη νέα τεχνική)</a:t>
                      </a:r>
                      <a:endParaRPr lang="el-GR" sz="1600" b="1" dirty="0">
                        <a:latin typeface="Calibri"/>
                        <a:ea typeface="Calibri"/>
                        <a:cs typeface="Times New Roman"/>
                      </a:endParaRPr>
                    </a:p>
                  </a:txBody>
                  <a:tcPr marL="33621" marR="33621" marT="0" marB="0"/>
                </a:tc>
              </a:tr>
              <a:tr h="574196">
                <a:tc>
                  <a:txBody>
                    <a:bodyPr/>
                    <a:lstStyle/>
                    <a:p>
                      <a:pPr>
                        <a:lnSpc>
                          <a:spcPct val="115000"/>
                        </a:lnSpc>
                        <a:spcAft>
                          <a:spcPts val="0"/>
                        </a:spcAft>
                      </a:pPr>
                      <a:r>
                        <a:rPr lang="el-GR" sz="1600"/>
                        <a:t>Παρουσιάζοντας τη τεχνική θεωρητικά</a:t>
                      </a:r>
                      <a:endParaRPr lang="el-GR" sz="160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10%</a:t>
                      </a:r>
                      <a:endParaRPr lang="el-GR" sz="1600" b="1" dirty="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5%</a:t>
                      </a:r>
                      <a:endParaRPr lang="el-GR" sz="1600" b="1" dirty="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0%</a:t>
                      </a:r>
                      <a:endParaRPr lang="el-GR" sz="1600" b="1" dirty="0">
                        <a:latin typeface="Calibri"/>
                        <a:ea typeface="Calibri"/>
                        <a:cs typeface="Times New Roman"/>
                      </a:endParaRPr>
                    </a:p>
                  </a:txBody>
                  <a:tcPr marL="33621" marR="33621" marT="0" marB="0" anchor="ctr"/>
                </a:tc>
              </a:tr>
              <a:tr h="574196">
                <a:tc>
                  <a:txBody>
                    <a:bodyPr/>
                    <a:lstStyle/>
                    <a:p>
                      <a:pPr>
                        <a:lnSpc>
                          <a:spcPct val="115000"/>
                        </a:lnSpc>
                        <a:spcAft>
                          <a:spcPts val="0"/>
                        </a:spcAft>
                      </a:pPr>
                      <a:r>
                        <a:rPr lang="el-GR" sz="1600"/>
                        <a:t>Επίδειξη της τεχνικής από τον επιμορφωτή</a:t>
                      </a:r>
                      <a:endParaRPr lang="el-GR" sz="160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a:t>30%</a:t>
                      </a:r>
                      <a:endParaRPr lang="el-GR" sz="1600" b="1">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20%</a:t>
                      </a:r>
                      <a:endParaRPr lang="el-GR" sz="1600" b="1" dirty="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0%</a:t>
                      </a:r>
                      <a:endParaRPr lang="el-GR" sz="1600" b="1" dirty="0">
                        <a:latin typeface="Calibri"/>
                        <a:ea typeface="Calibri"/>
                        <a:cs typeface="Times New Roman"/>
                      </a:endParaRPr>
                    </a:p>
                  </a:txBody>
                  <a:tcPr marL="33621" marR="33621" marT="0" marB="0" anchor="ctr"/>
                </a:tc>
              </a:tr>
              <a:tr h="869987">
                <a:tc>
                  <a:txBody>
                    <a:bodyPr/>
                    <a:lstStyle/>
                    <a:p>
                      <a:pPr>
                        <a:lnSpc>
                          <a:spcPct val="115000"/>
                        </a:lnSpc>
                        <a:spcAft>
                          <a:spcPts val="0"/>
                        </a:spcAft>
                      </a:pPr>
                      <a:r>
                        <a:rPr lang="el-GR" sz="1600"/>
                        <a:t>Εφαρμογή της τεχνικής από τους επιμορφούμενους στο σεμινάριο</a:t>
                      </a:r>
                      <a:endParaRPr lang="el-GR" sz="160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a:t>60%</a:t>
                      </a:r>
                      <a:endParaRPr lang="el-GR" sz="1600" b="1">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a:t>60%</a:t>
                      </a:r>
                      <a:endParaRPr lang="el-GR" sz="1600" b="1">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5%</a:t>
                      </a:r>
                      <a:endParaRPr lang="el-GR" sz="1600" b="1" dirty="0">
                        <a:latin typeface="Calibri"/>
                        <a:ea typeface="Calibri"/>
                        <a:cs typeface="Times New Roman"/>
                      </a:endParaRPr>
                    </a:p>
                  </a:txBody>
                  <a:tcPr marL="33621" marR="33621" marT="0" marB="0" anchor="ctr"/>
                </a:tc>
              </a:tr>
              <a:tr h="1165778">
                <a:tc>
                  <a:txBody>
                    <a:bodyPr/>
                    <a:lstStyle/>
                    <a:p>
                      <a:pPr>
                        <a:lnSpc>
                          <a:spcPct val="115000"/>
                        </a:lnSpc>
                        <a:spcAft>
                          <a:spcPts val="0"/>
                        </a:spcAft>
                      </a:pPr>
                      <a:r>
                        <a:rPr lang="el-GR" sz="1600" dirty="0"/>
                        <a:t>Ενδοσχολική υποστήριξη </a:t>
                      </a:r>
                      <a:r>
                        <a:rPr lang="el-GR" sz="1600" dirty="0" smtClean="0"/>
                        <a:t/>
                      </a:r>
                      <a:br>
                        <a:rPr lang="el-GR" sz="1600" dirty="0" smtClean="0"/>
                      </a:br>
                      <a:r>
                        <a:rPr lang="el-GR" sz="1600" dirty="0" smtClean="0"/>
                        <a:t>(</a:t>
                      </a:r>
                      <a:r>
                        <a:rPr lang="el-GR" sz="1600" dirty="0"/>
                        <a:t>οι επιμορφούμενοι έχουν συστηματική καθοδήγηση και υποστήριξη στο σχολείο)</a:t>
                      </a:r>
                      <a:endParaRPr lang="el-GR" sz="1600" dirty="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95%</a:t>
                      </a:r>
                      <a:endParaRPr lang="el-GR" sz="1600" b="1" dirty="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95%</a:t>
                      </a:r>
                      <a:endParaRPr lang="el-GR" sz="1600" b="1" dirty="0">
                        <a:latin typeface="Calibri"/>
                        <a:ea typeface="Calibri"/>
                        <a:cs typeface="Times New Roman"/>
                      </a:endParaRPr>
                    </a:p>
                  </a:txBody>
                  <a:tcPr marL="33621" marR="33621" marT="0" marB="0" anchor="ctr"/>
                </a:tc>
                <a:tc>
                  <a:txBody>
                    <a:bodyPr/>
                    <a:lstStyle/>
                    <a:p>
                      <a:pPr algn="ctr">
                        <a:lnSpc>
                          <a:spcPct val="115000"/>
                        </a:lnSpc>
                        <a:spcAft>
                          <a:spcPts val="0"/>
                        </a:spcAft>
                      </a:pPr>
                      <a:r>
                        <a:rPr lang="el-GR" sz="1600" dirty="0"/>
                        <a:t>99%</a:t>
                      </a:r>
                      <a:endParaRPr lang="el-GR" sz="1600" b="1" dirty="0">
                        <a:latin typeface="Calibri"/>
                        <a:ea typeface="Calibri"/>
                        <a:cs typeface="Times New Roman"/>
                      </a:endParaRPr>
                    </a:p>
                  </a:txBody>
                  <a:tcPr marL="33621" marR="33621" marT="0" marB="0" anchor="ctr"/>
                </a:tc>
              </a:tr>
            </a:tbl>
          </a:graphicData>
        </a:graphic>
      </p:graphicFrame>
      <p:sp>
        <p:nvSpPr>
          <p:cNvPr id="3" name="Title 2"/>
          <p:cNvSpPr>
            <a:spLocks noGrp="1"/>
          </p:cNvSpPr>
          <p:nvPr>
            <p:ph type="title"/>
          </p:nvPr>
        </p:nvSpPr>
        <p:spPr>
          <a:xfrm>
            <a:off x="457200" y="985288"/>
            <a:ext cx="8258122" cy="571504"/>
          </a:xfrm>
        </p:spPr>
        <p:txBody>
          <a:bodyPr>
            <a:normAutofit/>
          </a:bodyPr>
          <a:lstStyle/>
          <a:p>
            <a:r>
              <a:rPr lang="el-GR" sz="2000" dirty="0" smtClean="0"/>
              <a:t>Αποτελεσματικότητα δραστηριοτήτων επιμόρφωσης </a:t>
            </a:r>
            <a:endParaRPr lang="el-GR" sz="2000" dirty="0"/>
          </a:p>
        </p:txBody>
      </p:sp>
    </p:spTree>
    <p:extLst>
      <p:ext uri="{BB962C8B-B14F-4D97-AF65-F5344CB8AC3E}">
        <p14:creationId xmlns="" xmlns:p14="http://schemas.microsoft.com/office/powerpoint/2010/main" val="3235662204"/>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052736"/>
            <a:ext cx="6264522" cy="571504"/>
          </a:xfrm>
        </p:spPr>
        <p:txBody>
          <a:bodyPr/>
          <a:lstStyle/>
          <a:p>
            <a:r>
              <a:rPr lang="el-GR" dirty="0" smtClean="0"/>
              <a:t>Τα αποτελέσματα της</a:t>
            </a:r>
            <a:endParaRPr lang="el-GR" dirty="0"/>
          </a:p>
        </p:txBody>
      </p:sp>
      <p:pic>
        <p:nvPicPr>
          <p:cNvPr id="2052" name="Picture 4" descr="http://www.surveylang.org/images/SurveyLang-Logo.gif"/>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7624" b="7538"/>
          <a:stretch/>
        </p:blipFill>
        <p:spPr bwMode="auto">
          <a:xfrm>
            <a:off x="5292081" y="980728"/>
            <a:ext cx="2088232" cy="605856"/>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Διάγραμμα 3"/>
          <p:cNvGraphicFramePr/>
          <p:nvPr>
            <p:extLst>
              <p:ext uri="{D42A27DB-BD31-4B8C-83A1-F6EECF244321}">
                <p14:modId xmlns="" xmlns:p14="http://schemas.microsoft.com/office/powerpoint/2010/main" val="1881347169"/>
              </p:ext>
            </p:extLst>
          </p:nvPr>
        </p:nvGraphicFramePr>
        <p:xfrm>
          <a:off x="179512" y="1124744"/>
          <a:ext cx="8712968"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8713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E9B6356-243C-4554-AE36-6767897B048A}"/>
                                            </p:graphicEl>
                                          </p:spTgt>
                                        </p:tgtEl>
                                        <p:attrNameLst>
                                          <p:attrName>style.visibility</p:attrName>
                                        </p:attrNameLst>
                                      </p:cBhvr>
                                      <p:to>
                                        <p:strVal val="visible"/>
                                      </p:to>
                                    </p:set>
                                    <p:animEffect transition="in" filter="fade">
                                      <p:cBhvr>
                                        <p:cTn id="7" dur="500"/>
                                        <p:tgtEl>
                                          <p:spTgt spid="4">
                                            <p:graphicEl>
                                              <a:dgm id="{2E9B6356-243C-4554-AE36-6767897B048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3B3D8AD-C47F-42EC-BF2B-4ED54D710AE0}"/>
                                            </p:graphicEl>
                                          </p:spTgt>
                                        </p:tgtEl>
                                        <p:attrNameLst>
                                          <p:attrName>style.visibility</p:attrName>
                                        </p:attrNameLst>
                                      </p:cBhvr>
                                      <p:to>
                                        <p:strVal val="visible"/>
                                      </p:to>
                                    </p:set>
                                    <p:animEffect transition="in" filter="fade">
                                      <p:cBhvr>
                                        <p:cTn id="10" dur="500"/>
                                        <p:tgtEl>
                                          <p:spTgt spid="4">
                                            <p:graphicEl>
                                              <a:dgm id="{C3B3D8AD-C47F-42EC-BF2B-4ED54D710AE0}"/>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FCD0098A-C25F-4037-9E8E-4AD02D9B1197}"/>
                                            </p:graphicEl>
                                          </p:spTgt>
                                        </p:tgtEl>
                                        <p:attrNameLst>
                                          <p:attrName>style.visibility</p:attrName>
                                        </p:attrNameLst>
                                      </p:cBhvr>
                                      <p:to>
                                        <p:strVal val="visible"/>
                                      </p:to>
                                    </p:set>
                                    <p:animEffect transition="in" filter="fade">
                                      <p:cBhvr>
                                        <p:cTn id="14" dur="500"/>
                                        <p:tgtEl>
                                          <p:spTgt spid="4">
                                            <p:graphicEl>
                                              <a:dgm id="{FCD0098A-C25F-4037-9E8E-4AD02D9B119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graphicEl>
                                              <a:dgm id="{159D308A-6E11-4167-92E7-D8C18B02621B}"/>
                                            </p:graphicEl>
                                          </p:spTgt>
                                        </p:tgtEl>
                                        <p:attrNameLst>
                                          <p:attrName>style.visibility</p:attrName>
                                        </p:attrNameLst>
                                      </p:cBhvr>
                                      <p:to>
                                        <p:strVal val="visible"/>
                                      </p:to>
                                    </p:set>
                                    <p:animEffect transition="in" filter="fade">
                                      <p:cBhvr>
                                        <p:cTn id="19" dur="500"/>
                                        <p:tgtEl>
                                          <p:spTgt spid="4">
                                            <p:graphicEl>
                                              <a:dgm id="{159D308A-6E11-4167-92E7-D8C18B02621B}"/>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AD260669-6679-468A-BE9C-DDEA514F9AC1}"/>
                                            </p:graphicEl>
                                          </p:spTgt>
                                        </p:tgtEl>
                                        <p:attrNameLst>
                                          <p:attrName>style.visibility</p:attrName>
                                        </p:attrNameLst>
                                      </p:cBhvr>
                                      <p:to>
                                        <p:strVal val="visible"/>
                                      </p:to>
                                    </p:set>
                                    <p:animEffect transition="in" filter="fade">
                                      <p:cBhvr>
                                        <p:cTn id="22" dur="500"/>
                                        <p:tgtEl>
                                          <p:spTgt spid="4">
                                            <p:graphicEl>
                                              <a:dgm id="{AD260669-6679-468A-BE9C-DDEA514F9AC1}"/>
                                            </p:graphic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graphicEl>
                                              <a:dgm id="{BF416694-4553-4836-96F5-8AC9CBA12B77}"/>
                                            </p:graphicEl>
                                          </p:spTgt>
                                        </p:tgtEl>
                                        <p:attrNameLst>
                                          <p:attrName>style.visibility</p:attrName>
                                        </p:attrNameLst>
                                      </p:cBhvr>
                                      <p:to>
                                        <p:strVal val="visible"/>
                                      </p:to>
                                    </p:set>
                                    <p:animEffect transition="in" filter="fade">
                                      <p:cBhvr>
                                        <p:cTn id="26" dur="500"/>
                                        <p:tgtEl>
                                          <p:spTgt spid="4">
                                            <p:graphicEl>
                                              <a:dgm id="{BF416694-4553-4836-96F5-8AC9CBA12B7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03D2E164-3202-4160-9468-A91FCD1446BC}"/>
                                            </p:graphicEl>
                                          </p:spTgt>
                                        </p:tgtEl>
                                        <p:attrNameLst>
                                          <p:attrName>style.visibility</p:attrName>
                                        </p:attrNameLst>
                                      </p:cBhvr>
                                      <p:to>
                                        <p:strVal val="visible"/>
                                      </p:to>
                                    </p:set>
                                    <p:animEffect transition="in" filter="fade">
                                      <p:cBhvr>
                                        <p:cTn id="31" dur="500"/>
                                        <p:tgtEl>
                                          <p:spTgt spid="4">
                                            <p:graphicEl>
                                              <a:dgm id="{03D2E164-3202-4160-9468-A91FCD1446B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245AF515-E37E-43C5-8F94-64134527D55A}"/>
                                            </p:graphicEl>
                                          </p:spTgt>
                                        </p:tgtEl>
                                        <p:attrNameLst>
                                          <p:attrName>style.visibility</p:attrName>
                                        </p:attrNameLst>
                                      </p:cBhvr>
                                      <p:to>
                                        <p:strVal val="visible"/>
                                      </p:to>
                                    </p:set>
                                    <p:animEffect transition="in" filter="fade">
                                      <p:cBhvr>
                                        <p:cTn id="34" dur="500"/>
                                        <p:tgtEl>
                                          <p:spTgt spid="4">
                                            <p:graphicEl>
                                              <a:dgm id="{245AF515-E37E-43C5-8F94-64134527D5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939" y="985288"/>
            <a:ext cx="8258122" cy="571504"/>
          </a:xfrm>
        </p:spPr>
        <p:txBody>
          <a:bodyPr>
            <a:normAutofit/>
          </a:bodyPr>
          <a:lstStyle/>
          <a:p>
            <a:r>
              <a:rPr lang="el-GR" sz="2600" dirty="0" smtClean="0"/>
              <a:t>Τα αποτελέσματα της έρευνας επίδρασης ΠΕΑΠ</a:t>
            </a:r>
            <a:endParaRPr lang="el-GR" sz="2600" dirty="0"/>
          </a:p>
        </p:txBody>
      </p:sp>
      <p:graphicFrame>
        <p:nvGraphicFramePr>
          <p:cNvPr id="4" name="Διάγραμμα 3"/>
          <p:cNvGraphicFramePr/>
          <p:nvPr>
            <p:extLst>
              <p:ext uri="{D42A27DB-BD31-4B8C-83A1-F6EECF244321}">
                <p14:modId xmlns="" xmlns:p14="http://schemas.microsoft.com/office/powerpoint/2010/main" val="1280593704"/>
              </p:ext>
            </p:extLst>
          </p:nvPr>
        </p:nvGraphicFramePr>
        <p:xfrm>
          <a:off x="179512" y="1484784"/>
          <a:ext cx="88569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161322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0599B649-A140-46B0-A1E4-FFF221E53465}"/>
                                            </p:graphicEl>
                                          </p:spTgt>
                                        </p:tgtEl>
                                        <p:attrNameLst>
                                          <p:attrName>style.visibility</p:attrName>
                                        </p:attrNameLst>
                                      </p:cBhvr>
                                      <p:to>
                                        <p:strVal val="visible"/>
                                      </p:to>
                                    </p:set>
                                    <p:anim calcmode="lin" valueType="num">
                                      <p:cBhvr additive="base">
                                        <p:cTn id="7" dur="500" fill="hold"/>
                                        <p:tgtEl>
                                          <p:spTgt spid="4">
                                            <p:graphicEl>
                                              <a:dgm id="{0599B649-A140-46B0-A1E4-FFF221E53465}"/>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0599B649-A140-46B0-A1E4-FFF221E53465}"/>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graphicEl>
                                              <a:dgm id="{1F804D10-2248-43E9-AA66-75AE3304C9C3}"/>
                                            </p:graphicEl>
                                          </p:spTgt>
                                        </p:tgtEl>
                                        <p:attrNameLst>
                                          <p:attrName>style.visibility</p:attrName>
                                        </p:attrNameLst>
                                      </p:cBhvr>
                                      <p:to>
                                        <p:strVal val="visible"/>
                                      </p:to>
                                    </p:set>
                                    <p:anim calcmode="lin" valueType="num">
                                      <p:cBhvr additive="base">
                                        <p:cTn id="11" dur="500" fill="hold"/>
                                        <p:tgtEl>
                                          <p:spTgt spid="4">
                                            <p:graphicEl>
                                              <a:dgm id="{1F804D10-2248-43E9-AA66-75AE3304C9C3}"/>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graphicEl>
                                              <a:dgm id="{1F804D10-2248-43E9-AA66-75AE3304C9C3}"/>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graphicEl>
                                              <a:dgm id="{3550C276-3E16-4C54-BAEC-710FD7F05C1C}"/>
                                            </p:graphicEl>
                                          </p:spTgt>
                                        </p:tgtEl>
                                        <p:attrNameLst>
                                          <p:attrName>style.visibility</p:attrName>
                                        </p:attrNameLst>
                                      </p:cBhvr>
                                      <p:to>
                                        <p:strVal val="visible"/>
                                      </p:to>
                                    </p:set>
                                    <p:anim calcmode="lin" valueType="num">
                                      <p:cBhvr additive="base">
                                        <p:cTn id="17" dur="500" fill="hold"/>
                                        <p:tgtEl>
                                          <p:spTgt spid="4">
                                            <p:graphicEl>
                                              <a:dgm id="{3550C276-3E16-4C54-BAEC-710FD7F05C1C}"/>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graphicEl>
                                              <a:dgm id="{3550C276-3E16-4C54-BAEC-710FD7F05C1C}"/>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graphicEl>
                                              <a:dgm id="{34E1B3CF-04C4-4F94-B66C-94C4E6661AC6}"/>
                                            </p:graphicEl>
                                          </p:spTgt>
                                        </p:tgtEl>
                                        <p:attrNameLst>
                                          <p:attrName>style.visibility</p:attrName>
                                        </p:attrNameLst>
                                      </p:cBhvr>
                                      <p:to>
                                        <p:strVal val="visible"/>
                                      </p:to>
                                    </p:set>
                                    <p:anim calcmode="lin" valueType="num">
                                      <p:cBhvr additive="base">
                                        <p:cTn id="21" dur="500" fill="hold"/>
                                        <p:tgtEl>
                                          <p:spTgt spid="4">
                                            <p:graphicEl>
                                              <a:dgm id="{34E1B3CF-04C4-4F94-B66C-94C4E6661AC6}"/>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graphicEl>
                                              <a:dgm id="{34E1B3CF-04C4-4F94-B66C-94C4E6661AC6}"/>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
                                            <p:graphicEl>
                                              <a:dgm id="{119634CF-317E-44AE-A55B-A9D0C94EFEB2}"/>
                                            </p:graphicEl>
                                          </p:spTgt>
                                        </p:tgtEl>
                                        <p:attrNameLst>
                                          <p:attrName>style.visibility</p:attrName>
                                        </p:attrNameLst>
                                      </p:cBhvr>
                                      <p:to>
                                        <p:strVal val="visible"/>
                                      </p:to>
                                    </p:set>
                                    <p:anim calcmode="lin" valueType="num">
                                      <p:cBhvr additive="base">
                                        <p:cTn id="27" dur="500" fill="hold"/>
                                        <p:tgtEl>
                                          <p:spTgt spid="4">
                                            <p:graphicEl>
                                              <a:dgm id="{119634CF-317E-44AE-A55B-A9D0C94EFEB2}"/>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graphicEl>
                                              <a:dgm id="{119634CF-317E-44AE-A55B-A9D0C94EFEB2}"/>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graphicEl>
                                              <a:dgm id="{56C1D59C-39B6-4CE5-91CB-3D222C6E45C2}"/>
                                            </p:graphicEl>
                                          </p:spTgt>
                                        </p:tgtEl>
                                        <p:attrNameLst>
                                          <p:attrName>style.visibility</p:attrName>
                                        </p:attrNameLst>
                                      </p:cBhvr>
                                      <p:to>
                                        <p:strVal val="visible"/>
                                      </p:to>
                                    </p:set>
                                    <p:anim calcmode="lin" valueType="num">
                                      <p:cBhvr additive="base">
                                        <p:cTn id="31" dur="500" fill="hold"/>
                                        <p:tgtEl>
                                          <p:spTgt spid="4">
                                            <p:graphicEl>
                                              <a:dgm id="{56C1D59C-39B6-4CE5-91CB-3D222C6E45C2}"/>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56C1D59C-39B6-4CE5-91CB-3D222C6E45C2}"/>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graphicEl>
                                              <a:dgm id="{C807375C-4B50-4BDE-BD08-B60B4EF6AB7C}"/>
                                            </p:graphicEl>
                                          </p:spTgt>
                                        </p:tgtEl>
                                        <p:attrNameLst>
                                          <p:attrName>style.visibility</p:attrName>
                                        </p:attrNameLst>
                                      </p:cBhvr>
                                      <p:to>
                                        <p:strVal val="visible"/>
                                      </p:to>
                                    </p:set>
                                    <p:anim calcmode="lin" valueType="num">
                                      <p:cBhvr additive="base">
                                        <p:cTn id="37" dur="500" fill="hold"/>
                                        <p:tgtEl>
                                          <p:spTgt spid="4">
                                            <p:graphicEl>
                                              <a:dgm id="{C807375C-4B50-4BDE-BD08-B60B4EF6AB7C}"/>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C807375C-4B50-4BDE-BD08-B60B4EF6AB7C}"/>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
                                            <p:graphicEl>
                                              <a:dgm id="{BCAD9A4D-1218-4C64-BC6C-4AD486E70F73}"/>
                                            </p:graphicEl>
                                          </p:spTgt>
                                        </p:tgtEl>
                                        <p:attrNameLst>
                                          <p:attrName>style.visibility</p:attrName>
                                        </p:attrNameLst>
                                      </p:cBhvr>
                                      <p:to>
                                        <p:strVal val="visible"/>
                                      </p:to>
                                    </p:set>
                                    <p:anim calcmode="lin" valueType="num">
                                      <p:cBhvr additive="base">
                                        <p:cTn id="41" dur="500" fill="hold"/>
                                        <p:tgtEl>
                                          <p:spTgt spid="4">
                                            <p:graphicEl>
                                              <a:dgm id="{BCAD9A4D-1218-4C64-BC6C-4AD486E70F73}"/>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graphicEl>
                                              <a:dgm id="{BCAD9A4D-1218-4C64-BC6C-4AD486E70F73}"/>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
                                            <p:graphicEl>
                                              <a:dgm id="{84F4224E-9158-48F7-81BB-31E38B365AAD}"/>
                                            </p:graphicEl>
                                          </p:spTgt>
                                        </p:tgtEl>
                                        <p:attrNameLst>
                                          <p:attrName>style.visibility</p:attrName>
                                        </p:attrNameLst>
                                      </p:cBhvr>
                                      <p:to>
                                        <p:strVal val="visible"/>
                                      </p:to>
                                    </p:set>
                                    <p:anim calcmode="lin" valueType="num">
                                      <p:cBhvr additive="base">
                                        <p:cTn id="47" dur="500" fill="hold"/>
                                        <p:tgtEl>
                                          <p:spTgt spid="4">
                                            <p:graphicEl>
                                              <a:dgm id="{84F4224E-9158-48F7-81BB-31E38B365AAD}"/>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graphicEl>
                                              <a:dgm id="{84F4224E-9158-48F7-81BB-31E38B365AAD}"/>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
                                            <p:graphicEl>
                                              <a:dgm id="{D441E50C-3A40-476B-ACB4-268EF31C0167}"/>
                                            </p:graphicEl>
                                          </p:spTgt>
                                        </p:tgtEl>
                                        <p:attrNameLst>
                                          <p:attrName>style.visibility</p:attrName>
                                        </p:attrNameLst>
                                      </p:cBhvr>
                                      <p:to>
                                        <p:strVal val="visible"/>
                                      </p:to>
                                    </p:set>
                                    <p:anim calcmode="lin" valueType="num">
                                      <p:cBhvr additive="base">
                                        <p:cTn id="51" dur="500" fill="hold"/>
                                        <p:tgtEl>
                                          <p:spTgt spid="4">
                                            <p:graphicEl>
                                              <a:dgm id="{D441E50C-3A40-476B-ACB4-268EF31C0167}"/>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graphicEl>
                                              <a:dgm id="{D441E50C-3A40-476B-ACB4-268EF31C016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5288"/>
            <a:ext cx="8258122" cy="571504"/>
          </a:xfrm>
        </p:spPr>
        <p:txBody>
          <a:bodyPr>
            <a:normAutofit/>
          </a:bodyPr>
          <a:lstStyle/>
          <a:p>
            <a:r>
              <a:rPr lang="el-GR" dirty="0" smtClean="0"/>
              <a:t>Λίγα λόγια για την εγκαθιδρυμένη μάθηση </a:t>
            </a:r>
            <a:endParaRPr lang="el-GR" dirty="0"/>
          </a:p>
        </p:txBody>
      </p:sp>
      <p:graphicFrame>
        <p:nvGraphicFramePr>
          <p:cNvPr id="5" name="Διάγραμμα 4"/>
          <p:cNvGraphicFramePr/>
          <p:nvPr>
            <p:extLst>
              <p:ext uri="{D42A27DB-BD31-4B8C-83A1-F6EECF244321}">
                <p14:modId xmlns="" xmlns:p14="http://schemas.microsoft.com/office/powerpoint/2010/main" val="536837823"/>
              </p:ext>
            </p:extLst>
          </p:nvPr>
        </p:nvGraphicFramePr>
        <p:xfrm>
          <a:off x="683568" y="1613024"/>
          <a:ext cx="799288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9206548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graphicEl>
                                              <a:dgm id="{90FEF5C8-0BD2-4F48-B02B-F33B21D99E12}"/>
                                            </p:graphicEl>
                                          </p:spTgt>
                                        </p:tgtEl>
                                        <p:attrNameLst>
                                          <p:attrName>style.visibility</p:attrName>
                                        </p:attrNameLst>
                                      </p:cBhvr>
                                      <p:to>
                                        <p:strVal val="visible"/>
                                      </p:to>
                                    </p:set>
                                    <p:anim calcmode="lin" valueType="num">
                                      <p:cBhvr additive="base">
                                        <p:cTn id="7" dur="500" fill="hold"/>
                                        <p:tgtEl>
                                          <p:spTgt spid="5">
                                            <p:graphicEl>
                                              <a:dgm id="{90FEF5C8-0BD2-4F48-B02B-F33B21D99E1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90FEF5C8-0BD2-4F48-B02B-F33B21D99E1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graphicEl>
                                              <a:dgm id="{CE905EEA-5D9F-4E49-8967-BE94B456CD02}"/>
                                            </p:graphicEl>
                                          </p:spTgt>
                                        </p:tgtEl>
                                        <p:attrNameLst>
                                          <p:attrName>style.visibility</p:attrName>
                                        </p:attrNameLst>
                                      </p:cBhvr>
                                      <p:to>
                                        <p:strVal val="visible"/>
                                      </p:to>
                                    </p:set>
                                    <p:anim calcmode="lin" valueType="num">
                                      <p:cBhvr additive="base">
                                        <p:cTn id="11" dur="500" fill="hold"/>
                                        <p:tgtEl>
                                          <p:spTgt spid="5">
                                            <p:graphicEl>
                                              <a:dgm id="{CE905EEA-5D9F-4E49-8967-BE94B456CD02}"/>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CE905EEA-5D9F-4E49-8967-BE94B456CD02}"/>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graphicEl>
                                              <a:dgm id="{378024F7-14E6-41F6-AD75-508BE7F21A1E}"/>
                                            </p:graphicEl>
                                          </p:spTgt>
                                        </p:tgtEl>
                                        <p:attrNameLst>
                                          <p:attrName>style.visibility</p:attrName>
                                        </p:attrNameLst>
                                      </p:cBhvr>
                                      <p:to>
                                        <p:strVal val="visible"/>
                                      </p:to>
                                    </p:set>
                                    <p:anim calcmode="lin" valueType="num">
                                      <p:cBhvr additive="base">
                                        <p:cTn id="17" dur="500" fill="hold"/>
                                        <p:tgtEl>
                                          <p:spTgt spid="5">
                                            <p:graphicEl>
                                              <a:dgm id="{378024F7-14E6-41F6-AD75-508BE7F21A1E}"/>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378024F7-14E6-41F6-AD75-508BE7F21A1E}"/>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graphicEl>
                                              <a:dgm id="{A3AA296C-27B1-4E8D-B24E-A439B2558D57}"/>
                                            </p:graphicEl>
                                          </p:spTgt>
                                        </p:tgtEl>
                                        <p:attrNameLst>
                                          <p:attrName>style.visibility</p:attrName>
                                        </p:attrNameLst>
                                      </p:cBhvr>
                                      <p:to>
                                        <p:strVal val="visible"/>
                                      </p:to>
                                    </p:set>
                                    <p:anim calcmode="lin" valueType="num">
                                      <p:cBhvr additive="base">
                                        <p:cTn id="21" dur="500" fill="hold"/>
                                        <p:tgtEl>
                                          <p:spTgt spid="5">
                                            <p:graphicEl>
                                              <a:dgm id="{A3AA296C-27B1-4E8D-B24E-A439B2558D57}"/>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graphicEl>
                                              <a:dgm id="{A3AA296C-27B1-4E8D-B24E-A439B2558D57}"/>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graphicEl>
                                              <a:dgm id="{836C9B6A-C5E5-455A-B9C3-5ED4411ED249}"/>
                                            </p:graphicEl>
                                          </p:spTgt>
                                        </p:tgtEl>
                                        <p:attrNameLst>
                                          <p:attrName>style.visibility</p:attrName>
                                        </p:attrNameLst>
                                      </p:cBhvr>
                                      <p:to>
                                        <p:strVal val="visible"/>
                                      </p:to>
                                    </p:set>
                                    <p:anim calcmode="lin" valueType="num">
                                      <p:cBhvr additive="base">
                                        <p:cTn id="27" dur="500" fill="hold"/>
                                        <p:tgtEl>
                                          <p:spTgt spid="5">
                                            <p:graphicEl>
                                              <a:dgm id="{836C9B6A-C5E5-455A-B9C3-5ED4411ED249}"/>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graphicEl>
                                              <a:dgm id="{836C9B6A-C5E5-455A-B9C3-5ED4411ED249}"/>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graphicEl>
                                              <a:dgm id="{0B239FA5-6101-4C8B-B4E3-CF1B4CAF440C}"/>
                                            </p:graphicEl>
                                          </p:spTgt>
                                        </p:tgtEl>
                                        <p:attrNameLst>
                                          <p:attrName>style.visibility</p:attrName>
                                        </p:attrNameLst>
                                      </p:cBhvr>
                                      <p:to>
                                        <p:strVal val="visible"/>
                                      </p:to>
                                    </p:set>
                                    <p:anim calcmode="lin" valueType="num">
                                      <p:cBhvr additive="base">
                                        <p:cTn id="31" dur="500" fill="hold"/>
                                        <p:tgtEl>
                                          <p:spTgt spid="5">
                                            <p:graphicEl>
                                              <a:dgm id="{0B239FA5-6101-4C8B-B4E3-CF1B4CAF440C}"/>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graphicEl>
                                              <a:dgm id="{0B239FA5-6101-4C8B-B4E3-CF1B4CAF440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PRESENTER_PREVIEW_MODE" val="1"/>
  <p:tag name="LMS_PUBLISH" val="No"/>
  <p:tag name="PRESENTER_PREVIEW_START" val="2"/>
  <p:tag name="PRESENTER_PREVIEW_END" val="2"/>
  <p:tag name="ARTICULATE_TEMPLATE" val="games"/>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DVSHAPEID" val="7yQZSXQuN7vkZfm7BOpuSj"/>
</p:tagLst>
</file>

<file path=ppt/tags/tag11.xml><?xml version="1.0" encoding="utf-8"?>
<p:tagLst xmlns:a="http://schemas.openxmlformats.org/drawingml/2006/main" xmlns:r="http://schemas.openxmlformats.org/officeDocument/2006/relationships" xmlns:p="http://schemas.openxmlformats.org/presentationml/2006/main">
  <p:tag name="DVSHAPEID" val="nppxPNAQGuJEvB1wdYQE7V"/>
</p:tagLst>
</file>

<file path=ppt/tags/tag12.xml><?xml version="1.0" encoding="utf-8"?>
<p:tagLst xmlns:a="http://schemas.openxmlformats.org/drawingml/2006/main" xmlns:r="http://schemas.openxmlformats.org/officeDocument/2006/relationships" xmlns:p="http://schemas.openxmlformats.org/presentationml/2006/main">
  <p:tag name="DVSHAPEID" val="12SwZ7Ulc0eqGdVL7BPeuH"/>
</p:tagLst>
</file>

<file path=ppt/tags/tag13.xml><?xml version="1.0" encoding="utf-8"?>
<p:tagLst xmlns:a="http://schemas.openxmlformats.org/drawingml/2006/main" xmlns:r="http://schemas.openxmlformats.org/officeDocument/2006/relationships" xmlns:p="http://schemas.openxmlformats.org/presentationml/2006/main">
  <p:tag name="DVSHAPEID" val="LtnGXToJAswOarzk72UXr0"/>
</p:tagLst>
</file>

<file path=ppt/tags/tag14.xml><?xml version="1.0" encoding="utf-8"?>
<p:tagLst xmlns:a="http://schemas.openxmlformats.org/drawingml/2006/main" xmlns:r="http://schemas.openxmlformats.org/officeDocument/2006/relationships" xmlns:p="http://schemas.openxmlformats.org/presentationml/2006/main">
  <p:tag name="DVSHAPEID" val="AlKK65AqDecsDWa9QGrXUh"/>
</p:tagLst>
</file>

<file path=ppt/tags/tag15.xml><?xml version="1.0" encoding="utf-8"?>
<p:tagLst xmlns:a="http://schemas.openxmlformats.org/drawingml/2006/main" xmlns:r="http://schemas.openxmlformats.org/officeDocument/2006/relationships" xmlns:p="http://schemas.openxmlformats.org/presentationml/2006/main">
  <p:tag name="DVSHAPEID" val="7HqzWSROJatLT2VcMj89Oh"/>
</p:tagLst>
</file>

<file path=ppt/tags/tag16.xml><?xml version="1.0" encoding="utf-8"?>
<p:tagLst xmlns:a="http://schemas.openxmlformats.org/drawingml/2006/main" xmlns:r="http://schemas.openxmlformats.org/officeDocument/2006/relationships" xmlns:p="http://schemas.openxmlformats.org/presentationml/2006/main">
  <p:tag name="DVSHAPEID" val="BHNDaXcdvt6id3kw8IzPu1"/>
</p:tagLst>
</file>

<file path=ppt/tags/tag17.xml><?xml version="1.0" encoding="utf-8"?>
<p:tagLst xmlns:a="http://schemas.openxmlformats.org/drawingml/2006/main" xmlns:r="http://schemas.openxmlformats.org/officeDocument/2006/relationships" xmlns:p="http://schemas.openxmlformats.org/presentationml/2006/main">
  <p:tag name="DVSHAPEID" val="ZS27dDU8PLsP5JMiHTCwE0"/>
</p:tagLst>
</file>

<file path=ppt/tags/tag18.xml><?xml version="1.0" encoding="utf-8"?>
<p:tagLst xmlns:a="http://schemas.openxmlformats.org/drawingml/2006/main" xmlns:r="http://schemas.openxmlformats.org/officeDocument/2006/relationships" xmlns:p="http://schemas.openxmlformats.org/presentationml/2006/main">
  <p:tag name="DVSHAPEID" val="EAOSSfapzZNAIVA3JyjmEk"/>
</p:tagLst>
</file>

<file path=ppt/tags/tag19.xml><?xml version="1.0" encoding="utf-8"?>
<p:tagLst xmlns:a="http://schemas.openxmlformats.org/drawingml/2006/main" xmlns:r="http://schemas.openxmlformats.org/officeDocument/2006/relationships" xmlns:p="http://schemas.openxmlformats.org/presentationml/2006/main">
  <p:tag name="DVSHAPEID" val="QnYBKP0FdYmYdsjlKEYpbt"/>
</p:tagLst>
</file>

<file path=ppt/tags/tag2.xml><?xml version="1.0" encoding="utf-8"?>
<p:tagLst xmlns:a="http://schemas.openxmlformats.org/drawingml/2006/main" xmlns:r="http://schemas.openxmlformats.org/officeDocument/2006/relationships" xmlns:p="http://schemas.openxmlformats.org/presentationml/2006/main">
  <p:tag name="DVSHAPEID" val="1rwJ8GN9gvR36u2oApKr1W"/>
</p:tagLst>
</file>

<file path=ppt/tags/tag20.xml><?xml version="1.0" encoding="utf-8"?>
<p:tagLst xmlns:a="http://schemas.openxmlformats.org/drawingml/2006/main" xmlns:r="http://schemas.openxmlformats.org/officeDocument/2006/relationships" xmlns:p="http://schemas.openxmlformats.org/presentationml/2006/main">
  <p:tag name="DVSHAPEID" val="2u0RIE93dilkKqUhvkpULP"/>
</p:tagLst>
</file>

<file path=ppt/tags/tag21.xml><?xml version="1.0" encoding="utf-8"?>
<p:tagLst xmlns:a="http://schemas.openxmlformats.org/drawingml/2006/main" xmlns:r="http://schemas.openxmlformats.org/officeDocument/2006/relationships" xmlns:p="http://schemas.openxmlformats.org/presentationml/2006/main">
  <p:tag name="DVSHAPEID" val="dJH7KoOEof9mltAT7mvaL4"/>
</p:tagLst>
</file>

<file path=ppt/tags/tag22.xml><?xml version="1.0" encoding="utf-8"?>
<p:tagLst xmlns:a="http://schemas.openxmlformats.org/drawingml/2006/main" xmlns:r="http://schemas.openxmlformats.org/officeDocument/2006/relationships" xmlns:p="http://schemas.openxmlformats.org/presentationml/2006/main">
  <p:tag name="DVSHAPEID" val="DTISqt9D0hIdhg9AULfyU6"/>
</p:tagLst>
</file>

<file path=ppt/tags/tag23.xml><?xml version="1.0" encoding="utf-8"?>
<p:tagLst xmlns:a="http://schemas.openxmlformats.org/drawingml/2006/main" xmlns:r="http://schemas.openxmlformats.org/officeDocument/2006/relationships" xmlns:p="http://schemas.openxmlformats.org/presentationml/2006/main">
  <p:tag name="DVSHAPEID" val="an5rHCc2oB486OpSXkvKfS"/>
</p:tagLst>
</file>

<file path=ppt/tags/tag24.xml><?xml version="1.0" encoding="utf-8"?>
<p:tagLst xmlns:a="http://schemas.openxmlformats.org/drawingml/2006/main" xmlns:r="http://schemas.openxmlformats.org/officeDocument/2006/relationships" xmlns:p="http://schemas.openxmlformats.org/presentationml/2006/main">
  <p:tag name="DVSHAPEID" val="lGo5BNMLRoSfkLrw6Out8E"/>
</p:tagLst>
</file>

<file path=ppt/tags/tag25.xml><?xml version="1.0" encoding="utf-8"?>
<p:tagLst xmlns:a="http://schemas.openxmlformats.org/drawingml/2006/main" xmlns:r="http://schemas.openxmlformats.org/officeDocument/2006/relationships" xmlns:p="http://schemas.openxmlformats.org/presentationml/2006/main">
  <p:tag name="DVSHAPEID" val="E8bjJxrKVcaxIkMZMxqXT6"/>
</p:tagLst>
</file>

<file path=ppt/tags/tag26.xml><?xml version="1.0" encoding="utf-8"?>
<p:tagLst xmlns:a="http://schemas.openxmlformats.org/drawingml/2006/main" xmlns:r="http://schemas.openxmlformats.org/officeDocument/2006/relationships" xmlns:p="http://schemas.openxmlformats.org/presentationml/2006/main">
  <p:tag name="DVSHAPEID" val="99ala2NU39QiJXfnSFADGR"/>
</p:tagLst>
</file>

<file path=ppt/tags/tag27.xml><?xml version="1.0" encoding="utf-8"?>
<p:tagLst xmlns:a="http://schemas.openxmlformats.org/drawingml/2006/main" xmlns:r="http://schemas.openxmlformats.org/officeDocument/2006/relationships" xmlns:p="http://schemas.openxmlformats.org/presentationml/2006/main">
  <p:tag name="DVSHAPEID" val="Yz545YyXjiYxZ29nmpX190"/>
</p:tagLst>
</file>

<file path=ppt/tags/tag28.xml><?xml version="1.0" encoding="utf-8"?>
<p:tagLst xmlns:a="http://schemas.openxmlformats.org/drawingml/2006/main" xmlns:r="http://schemas.openxmlformats.org/officeDocument/2006/relationships" xmlns:p="http://schemas.openxmlformats.org/presentationml/2006/main">
  <p:tag name="DVSECTIONID" val="xEh2Xnvq8lCDr8SMUvxSwl"/>
</p:tagLst>
</file>

<file path=ppt/tags/tag29.xml><?xml version="1.0" encoding="utf-8"?>
<p:tagLst xmlns:a="http://schemas.openxmlformats.org/drawingml/2006/main" xmlns:r="http://schemas.openxmlformats.org/officeDocument/2006/relationships" xmlns:p="http://schemas.openxmlformats.org/presentationml/2006/main">
  <p:tag name="DVSHAPEID" val="K2cM1BHG8pnYc4n2rx1Gxt"/>
</p:tagLst>
</file>

<file path=ppt/tags/tag3.xml><?xml version="1.0" encoding="utf-8"?>
<p:tagLst xmlns:a="http://schemas.openxmlformats.org/drawingml/2006/main" xmlns:r="http://schemas.openxmlformats.org/officeDocument/2006/relationships" xmlns:p="http://schemas.openxmlformats.org/presentationml/2006/main">
  <p:tag name="DVSHAPEID" val="JC2DgQSWucTh1Lfht1SY8R"/>
</p:tagLst>
</file>

<file path=ppt/tags/tag4.xml><?xml version="1.0" encoding="utf-8"?>
<p:tagLst xmlns:a="http://schemas.openxmlformats.org/drawingml/2006/main" xmlns:r="http://schemas.openxmlformats.org/officeDocument/2006/relationships" xmlns:p="http://schemas.openxmlformats.org/presentationml/2006/main">
  <p:tag name="DVSHAPEID" val="79XS03XCW6r4HUHvpWhk1F"/>
</p:tagLst>
</file>

<file path=ppt/tags/tag5.xml><?xml version="1.0" encoding="utf-8"?>
<p:tagLst xmlns:a="http://schemas.openxmlformats.org/drawingml/2006/main" xmlns:r="http://schemas.openxmlformats.org/officeDocument/2006/relationships" xmlns:p="http://schemas.openxmlformats.org/presentationml/2006/main">
  <p:tag name="DVSHAPEID" val="9Oth8iWIy2NRuSFoQPZRfM"/>
</p:tagLst>
</file>

<file path=ppt/tags/tag6.xml><?xml version="1.0" encoding="utf-8"?>
<p:tagLst xmlns:a="http://schemas.openxmlformats.org/drawingml/2006/main" xmlns:r="http://schemas.openxmlformats.org/officeDocument/2006/relationships" xmlns:p="http://schemas.openxmlformats.org/presentationml/2006/main">
  <p:tag name="DVSHAPEID" val="PW3kAXCVGOQs09oJUEFexo"/>
</p:tagLst>
</file>

<file path=ppt/tags/tag7.xml><?xml version="1.0" encoding="utf-8"?>
<p:tagLst xmlns:a="http://schemas.openxmlformats.org/drawingml/2006/main" xmlns:r="http://schemas.openxmlformats.org/officeDocument/2006/relationships" xmlns:p="http://schemas.openxmlformats.org/presentationml/2006/main">
  <p:tag name="DVSHAPEID" val="gPpOQ06sk9pmZxdNIY5CmZ"/>
</p:tagLst>
</file>

<file path=ppt/tags/tag8.xml><?xml version="1.0" encoding="utf-8"?>
<p:tagLst xmlns:a="http://schemas.openxmlformats.org/drawingml/2006/main" xmlns:r="http://schemas.openxmlformats.org/officeDocument/2006/relationships" xmlns:p="http://schemas.openxmlformats.org/presentationml/2006/main">
  <p:tag name="DVSHAPEID" val="12SwZ7Ulc0eqGdVL7BPeuH"/>
</p:tagLst>
</file>

<file path=ppt/tags/tag9.xml><?xml version="1.0" encoding="utf-8"?>
<p:tagLst xmlns:a="http://schemas.openxmlformats.org/drawingml/2006/main" xmlns:r="http://schemas.openxmlformats.org/officeDocument/2006/relationships" xmlns:p="http://schemas.openxmlformats.org/presentationml/2006/main">
  <p:tag name="DVSHAPEID" val="2D9Rv6VH8V2hOnVj1ZxZXo"/>
</p:tagLst>
</file>

<file path=ppt/theme/theme1.xml><?xml version="1.0" encoding="utf-8"?>
<a:theme xmlns:a="http://schemas.openxmlformats.org/drawingml/2006/main" name="1_cover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ner_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_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TotalTime>
  <Words>1866</Words>
  <Application>Microsoft Office PowerPoint</Application>
  <PresentationFormat>On-screen Show (4:3)</PresentationFormat>
  <Paragraphs>182</Paragraphs>
  <Slides>26</Slides>
  <Notes>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1_cover_page</vt:lpstr>
      <vt:lpstr>1_Inner_pages</vt:lpstr>
      <vt:lpstr>last_page</vt:lpstr>
      <vt:lpstr>Οι Κοινότητες Πρακτικής και Μάθησης  ως Εργαλείο Επιμόρφωσης </vt:lpstr>
      <vt:lpstr>Slide 2</vt:lpstr>
      <vt:lpstr>Η επιμορφωτική πολιτική στη χώρα μας…</vt:lpstr>
      <vt:lpstr>Προτάσεις για την επιμόρφωση εκπαιδευτικών διευθυντών και Σχ. Συμβούλων (2008)</vt:lpstr>
      <vt:lpstr>Οι απόψεις των εκπαιδευτικών για την επιμόρφωση…</vt:lpstr>
      <vt:lpstr>Αποτελεσματικότητα δραστηριοτήτων επιμόρφωσης </vt:lpstr>
      <vt:lpstr>Τα αποτελέσματα της</vt:lpstr>
      <vt:lpstr>Τα αποτελέσματα της έρευνας επίδρασης ΠΕΑΠ</vt:lpstr>
      <vt:lpstr>Λίγα λόγια για την εγκαθιδρυμένη μάθηση </vt:lpstr>
      <vt:lpstr>Βασικές αρχές της εγκαθιδρυμένης μάθησης  </vt:lpstr>
      <vt:lpstr>Μία νέα προσέγγιση στην επιμόρφωση εκπαιδευτικών</vt:lpstr>
      <vt:lpstr>Τι είναι μία Κοινότητα Πρακτικής;</vt:lpstr>
      <vt:lpstr>Τι είναι μία Κοινότητα Πρακτικής/Μάθησης Εκπαιδευτικών;</vt:lpstr>
      <vt:lpstr>Τι προσφέρει μία ΚΠ στους εκπαιδευτικούς;</vt:lpstr>
      <vt:lpstr>Τι προσφέρει μία ΚΠ στους εκπαιδευτικούς;</vt:lpstr>
      <vt:lpstr>Το προσφέρει μια ΚΜ/Π στον επιμορφωτή;</vt:lpstr>
      <vt:lpstr>Τι λέει η διεθνής εμπειρία;</vt:lpstr>
      <vt:lpstr>Βασικές αρχές Κοινοτήτων Μάθησης</vt:lpstr>
      <vt:lpstr>Βασικά συστατικά μιας ΚΜ/Π</vt:lpstr>
      <vt:lpstr>Slide 20</vt:lpstr>
      <vt:lpstr>Τι ΔΕΝ είναι μία Κοινότητα Μάθησης</vt:lpstr>
      <vt:lpstr>Τι κάνουν οι ΚΠ</vt:lpstr>
      <vt:lpstr>Πώς να αναπτύξετε μία ΚΠ/Μ: Βασικά ερωτήματα </vt:lpstr>
      <vt:lpstr>Μερικές συμβουλές…</vt:lpstr>
      <vt:lpstr>Συνοψίζοντας…</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kpg11</dc:creator>
  <cp:lastModifiedBy>Nadia</cp:lastModifiedBy>
  <cp:revision>515</cp:revision>
  <dcterms:created xsi:type="dcterms:W3CDTF">2012-04-18T07:46:51Z</dcterms:created>
  <dcterms:modified xsi:type="dcterms:W3CDTF">2013-11-14T10:40:16Z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ArticulateUseProject">
    <vt:lpwstr>1</vt:lpwstr>
  </property>
  <property fmtid="{D5CDD505-2E9C-101B-9397-08002B2CF9AE}" pid="4" name="ArticulatePath">
    <vt:lpwstr>PEAP_presentation_gr</vt:lpwstr>
  </property>
  <property fmtid="{D5CDD505-2E9C-101B-9397-08002B2CF9AE}" pid="5" name="Google.Documents.DocumentId">
    <vt:lpwstr>1JO8bkQds3fpv_purOQmNVxQ7eyIf_-eI3Sni-3CqG4Y</vt:lpwstr>
  </property>
  <property fmtid="{D5CDD505-2E9C-101B-9397-08002B2CF9AE}" pid="6" name="Google.Documents.RevisionId">
    <vt:lpwstr>16847917313147435620</vt:lpwstr>
  </property>
  <property fmtid="{D5CDD505-2E9C-101B-9397-08002B2CF9AE}" pid="7" name="Google.Documents.PreviousRevisionId">
    <vt:lpwstr>15773596398425940557</vt:lpwstr>
  </property>
  <property fmtid="{D5CDD505-2E9C-101B-9397-08002B2CF9AE}" pid="8" name="Google.Documents.PluginVersion">
    <vt:lpwstr>2.0.2662.553</vt:lpwstr>
  </property>
  <property fmtid="{D5CDD505-2E9C-101B-9397-08002B2CF9AE}" pid="9" name="Google.Documents.MergeIncapabilityFlags">
    <vt:i4>0</vt:i4>
  </property>
  <property fmtid="{D5CDD505-2E9C-101B-9397-08002B2CF9AE}" pid="10" name="ArticulateGUID">
    <vt:lpwstr>B5952A5F-65B5-4F4E-A64B-BD836737C897</vt:lpwstr>
  </property>
  <property fmtid="{D5CDD505-2E9C-101B-9397-08002B2CF9AE}" pid="11" name="ArticulateProjectFull">
    <vt:lpwstr>I:\CoP_Karavas.ppta</vt:lpwstr>
  </property>
</Properties>
</file>